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0B_86CC4D35.xml" ContentType="application/vnd.ms-powerpoint.comments+xml"/>
  <Override PartName="/ppt/comments/modernComment_10D_5E47B89.xml" ContentType="application/vnd.ms-powerpoint.comments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8"/>
  </p:notesMasterIdLst>
  <p:sldIdLst>
    <p:sldId id="256" r:id="rId5"/>
    <p:sldId id="306" r:id="rId6"/>
    <p:sldId id="307" r:id="rId7"/>
    <p:sldId id="305" r:id="rId8"/>
    <p:sldId id="303" r:id="rId9"/>
    <p:sldId id="279" r:id="rId10"/>
    <p:sldId id="280" r:id="rId11"/>
    <p:sldId id="275" r:id="rId12"/>
    <p:sldId id="268" r:id="rId13"/>
    <p:sldId id="267" r:id="rId14"/>
    <p:sldId id="282" r:id="rId15"/>
    <p:sldId id="269" r:id="rId16"/>
    <p:sldId id="281" r:id="rId17"/>
    <p:sldId id="266" r:id="rId18"/>
    <p:sldId id="270" r:id="rId19"/>
    <p:sldId id="271" r:id="rId20"/>
    <p:sldId id="272" r:id="rId21"/>
    <p:sldId id="273" r:id="rId22"/>
    <p:sldId id="276" r:id="rId23"/>
    <p:sldId id="302" r:id="rId24"/>
    <p:sldId id="278" r:id="rId25"/>
    <p:sldId id="309" r:id="rId26"/>
    <p:sldId id="274" r:id="rId27"/>
    <p:sldId id="292" r:id="rId28"/>
    <p:sldId id="291" r:id="rId29"/>
    <p:sldId id="290" r:id="rId30"/>
    <p:sldId id="296" r:id="rId31"/>
    <p:sldId id="283" r:id="rId32"/>
    <p:sldId id="285" r:id="rId33"/>
    <p:sldId id="286" r:id="rId34"/>
    <p:sldId id="287" r:id="rId35"/>
    <p:sldId id="288" r:id="rId36"/>
    <p:sldId id="289" r:id="rId37"/>
    <p:sldId id="297" r:id="rId38"/>
    <p:sldId id="308" r:id="rId39"/>
    <p:sldId id="298" r:id="rId40"/>
    <p:sldId id="299" r:id="rId41"/>
    <p:sldId id="301" r:id="rId42"/>
    <p:sldId id="300" r:id="rId43"/>
    <p:sldId id="293" r:id="rId44"/>
    <p:sldId id="294" r:id="rId45"/>
    <p:sldId id="295" r:id="rId46"/>
    <p:sldId id="257" r:id="rId47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983447D-9E19-EEEE-CEF2-E23C0C529C6D}" name="Jakub Dylag (jd8g19)" initials="JD(" userId="Jakub Dylag (jd8g19)" providerId="None"/>
  <p188:author id="{F3DB0EA1-E2E3-2541-02D7-FB854451DD00}" name="Jakub Dylag (jd8g19)" initials="J(" userId="S::jd8g19@soton.ac.uk::7e29cc7f-def3-4159-add3-3c440b2fa13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1635"/>
    <a:srgbClr val="091230"/>
    <a:srgbClr val="3D2F4F"/>
    <a:srgbClr val="091164"/>
    <a:srgbClr val="A44BCB"/>
    <a:srgbClr val="812880"/>
    <a:srgbClr val="F3602C"/>
    <a:srgbClr val="A1CD3A"/>
    <a:srgbClr val="BB1F24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96" y="10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kub Dylag (jd8g19)" userId="S::jd8g19@soton.ac.uk::7e29cc7f-def3-4159-add3-3c440b2fa137" providerId="AD" clId="Web-{999B7246-2431-5506-FEEB-C67FDDD4220E}"/>
    <pc:docChg chg="addSld modSld">
      <pc:chgData name="Jakub Dylag (jd8g19)" userId="S::jd8g19@soton.ac.uk::7e29cc7f-def3-4159-add3-3c440b2fa137" providerId="AD" clId="Web-{999B7246-2431-5506-FEEB-C67FDDD4220E}" dt="2023-01-19T10:39:14.135" v="43" actId="1076"/>
      <pc:docMkLst>
        <pc:docMk/>
      </pc:docMkLst>
      <pc:sldChg chg="addSp modSp">
        <pc:chgData name="Jakub Dylag (jd8g19)" userId="S::jd8g19@soton.ac.uk::7e29cc7f-def3-4159-add3-3c440b2fa137" providerId="AD" clId="Web-{999B7246-2431-5506-FEEB-C67FDDD4220E}" dt="2023-01-19T10:39:14.135" v="43" actId="1076"/>
        <pc:sldMkLst>
          <pc:docMk/>
          <pc:sldMk cId="109857222" sldId="256"/>
        </pc:sldMkLst>
        <pc:spChg chg="mod">
          <ac:chgData name="Jakub Dylag (jd8g19)" userId="S::jd8g19@soton.ac.uk::7e29cc7f-def3-4159-add3-3c440b2fa137" providerId="AD" clId="Web-{999B7246-2431-5506-FEEB-C67FDDD4220E}" dt="2023-01-19T10:39:09.213" v="42" actId="107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Jakub Dylag (jd8g19)" userId="S::jd8g19@soton.ac.uk::7e29cc7f-def3-4159-add3-3c440b2fa137" providerId="AD" clId="Web-{999B7246-2431-5506-FEEB-C67FDDD4220E}" dt="2023-01-19T10:39:14.135" v="43" actId="1076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Jakub Dylag (jd8g19)" userId="S::jd8g19@soton.ac.uk::7e29cc7f-def3-4159-add3-3c440b2fa137" providerId="AD" clId="Web-{999B7246-2431-5506-FEEB-C67FDDD4220E}" dt="2023-01-19T10:39:04.541" v="39" actId="1076"/>
          <ac:spMkLst>
            <pc:docMk/>
            <pc:sldMk cId="109857222" sldId="256"/>
            <ac:spMk id="4" creationId="{E635A1A8-F740-F4F6-479F-06A27C35D780}"/>
          </ac:spMkLst>
        </pc:spChg>
      </pc:sldChg>
      <pc:sldChg chg="modSp new">
        <pc:chgData name="Jakub Dylag (jd8g19)" userId="S::jd8g19@soton.ac.uk::7e29cc7f-def3-4159-add3-3c440b2fa137" providerId="AD" clId="Web-{999B7246-2431-5506-FEEB-C67FDDD4220E}" dt="2023-01-19T10:37:43.333" v="8" actId="20577"/>
        <pc:sldMkLst>
          <pc:docMk/>
          <pc:sldMk cId="2261536053" sldId="267"/>
        </pc:sldMkLst>
        <pc:spChg chg="mod">
          <ac:chgData name="Jakub Dylag (jd8g19)" userId="S::jd8g19@soton.ac.uk::7e29cc7f-def3-4159-add3-3c440b2fa137" providerId="AD" clId="Web-{999B7246-2431-5506-FEEB-C67FDDD4220E}" dt="2023-01-19T10:37:43.333" v="8" actId="20577"/>
          <ac:spMkLst>
            <pc:docMk/>
            <pc:sldMk cId="2261536053" sldId="267"/>
            <ac:spMk id="2" creationId="{C1F31A89-EF45-4686-B251-7B72D71A48AD}"/>
          </ac:spMkLst>
        </pc:spChg>
      </pc:sldChg>
    </pc:docChg>
  </pc:docChgLst>
  <pc:docChgLst>
    <pc:chgData name="Jakub Dylag (jd8g19)" userId="S::jd8g19@soton.ac.uk::7e29cc7f-def3-4159-add3-3c440b2fa137" providerId="AD" clId="Web-{4FB26A8B-611F-AFDF-4419-530B3E7AE68F}"/>
    <pc:docChg chg="addSld modSld sldOrd">
      <pc:chgData name="Jakub Dylag (jd8g19)" userId="S::jd8g19@soton.ac.uk::7e29cc7f-def3-4159-add3-3c440b2fa137" providerId="AD" clId="Web-{4FB26A8B-611F-AFDF-4419-530B3E7AE68F}" dt="2023-03-06T17:35:33.904" v="149"/>
      <pc:docMkLst>
        <pc:docMk/>
      </pc:docMkLst>
      <pc:sldChg chg="addSp delSp modSp mod setBg">
        <pc:chgData name="Jakub Dylag (jd8g19)" userId="S::jd8g19@soton.ac.uk::7e29cc7f-def3-4159-add3-3c440b2fa137" providerId="AD" clId="Web-{4FB26A8B-611F-AFDF-4419-530B3E7AE68F}" dt="2023-03-06T17:34:57.090" v="147" actId="1076"/>
        <pc:sldMkLst>
          <pc:docMk/>
          <pc:sldMk cId="3899059976" sldId="293"/>
        </pc:sldMkLst>
        <pc:spChg chg="add mod">
          <ac:chgData name="Jakub Dylag (jd8g19)" userId="S::jd8g19@soton.ac.uk::7e29cc7f-def3-4159-add3-3c440b2fa137" providerId="AD" clId="Web-{4FB26A8B-611F-AFDF-4419-530B3E7AE68F}" dt="2023-03-06T17:34:31.840" v="138" actId="20577"/>
          <ac:spMkLst>
            <pc:docMk/>
            <pc:sldMk cId="3899059976" sldId="293"/>
            <ac:spMk id="2" creationId="{88FF441D-2997-3CF2-A932-1A094D658900}"/>
          </ac:spMkLst>
        </pc:spChg>
        <pc:spChg chg="add mod">
          <ac:chgData name="Jakub Dylag (jd8g19)" userId="S::jd8g19@soton.ac.uk::7e29cc7f-def3-4159-add3-3c440b2fa137" providerId="AD" clId="Web-{4FB26A8B-611F-AFDF-4419-530B3E7AE68F}" dt="2023-03-06T17:34:57.090" v="147" actId="1076"/>
          <ac:spMkLst>
            <pc:docMk/>
            <pc:sldMk cId="3899059976" sldId="293"/>
            <ac:spMk id="4" creationId="{328B96B4-ED0B-CACB-3973-F939A743B7BB}"/>
          </ac:spMkLst>
        </pc:spChg>
        <pc:spChg chg="del mod">
          <ac:chgData name="Jakub Dylag (jd8g19)" userId="S::jd8g19@soton.ac.uk::7e29cc7f-def3-4159-add3-3c440b2fa137" providerId="AD" clId="Web-{4FB26A8B-611F-AFDF-4419-530B3E7AE68F}" dt="2023-03-06T17:32:30.805" v="101"/>
          <ac:spMkLst>
            <pc:docMk/>
            <pc:sldMk cId="3899059976" sldId="293"/>
            <ac:spMk id="8" creationId="{C9EB017E-B2C7-1996-1420-F26358974ECD}"/>
          </ac:spMkLst>
        </pc:spChg>
        <pc:picChg chg="add mod">
          <ac:chgData name="Jakub Dylag (jd8g19)" userId="S::jd8g19@soton.ac.uk::7e29cc7f-def3-4159-add3-3c440b2fa137" providerId="AD" clId="Web-{4FB26A8B-611F-AFDF-4419-530B3E7AE68F}" dt="2023-03-06T17:34:06.667" v="134" actId="1076"/>
          <ac:picMkLst>
            <pc:docMk/>
            <pc:sldMk cId="3899059976" sldId="293"/>
            <ac:picMk id="3" creationId="{5048617C-5756-156D-8F44-745D62C23E61}"/>
          </ac:picMkLst>
        </pc:picChg>
        <pc:picChg chg="del">
          <ac:chgData name="Jakub Dylag (jd8g19)" userId="S::jd8g19@soton.ac.uk::7e29cc7f-def3-4159-add3-3c440b2fa137" providerId="AD" clId="Web-{4FB26A8B-611F-AFDF-4419-530B3E7AE68F}" dt="2023-03-06T17:32:02.898" v="89"/>
          <ac:picMkLst>
            <pc:docMk/>
            <pc:sldMk cId="3899059976" sldId="293"/>
            <ac:picMk id="6" creationId="{2337EDE5-E92F-07D2-3FF4-32704C0F77A5}"/>
          </ac:picMkLst>
        </pc:picChg>
      </pc:sldChg>
      <pc:sldChg chg="addSp delSp modSp add replId">
        <pc:chgData name="Jakub Dylag (jd8g19)" userId="S::jd8g19@soton.ac.uk::7e29cc7f-def3-4159-add3-3c440b2fa137" providerId="AD" clId="Web-{4FB26A8B-611F-AFDF-4419-530B3E7AE68F}" dt="2023-03-06T17:27:22.906" v="85" actId="20577"/>
        <pc:sldMkLst>
          <pc:docMk/>
          <pc:sldMk cId="787637739" sldId="308"/>
        </pc:sldMkLst>
        <pc:spChg chg="add del mod">
          <ac:chgData name="Jakub Dylag (jd8g19)" userId="S::jd8g19@soton.ac.uk::7e29cc7f-def3-4159-add3-3c440b2fa137" providerId="AD" clId="Web-{4FB26A8B-611F-AFDF-4419-530B3E7AE68F}" dt="2023-03-06T17:24:30.526" v="4"/>
          <ac:spMkLst>
            <pc:docMk/>
            <pc:sldMk cId="787637739" sldId="308"/>
            <ac:spMk id="2" creationId="{B6393147-F987-35A6-61D6-246A7FD4890F}"/>
          </ac:spMkLst>
        </pc:spChg>
        <pc:spChg chg="mod">
          <ac:chgData name="Jakub Dylag (jd8g19)" userId="S::jd8g19@soton.ac.uk::7e29cc7f-def3-4159-add3-3c440b2fa137" providerId="AD" clId="Web-{4FB26A8B-611F-AFDF-4419-530B3E7AE68F}" dt="2023-03-06T17:27:22.906" v="85" actId="20577"/>
          <ac:spMkLst>
            <pc:docMk/>
            <pc:sldMk cId="787637739" sldId="308"/>
            <ac:spMk id="3" creationId="{BC089FFC-687F-45D5-9758-023FA28253F2}"/>
          </ac:spMkLst>
        </pc:spChg>
        <pc:picChg chg="add mod">
          <ac:chgData name="Jakub Dylag (jd8g19)" userId="S::jd8g19@soton.ac.uk::7e29cc7f-def3-4159-add3-3c440b2fa137" providerId="AD" clId="Web-{4FB26A8B-611F-AFDF-4419-530B3E7AE68F}" dt="2023-03-06T17:26:45.218" v="54" actId="1076"/>
          <ac:picMkLst>
            <pc:docMk/>
            <pc:sldMk cId="787637739" sldId="308"/>
            <ac:picMk id="4" creationId="{945CB01A-B8CB-5B48-1C26-6B5AB7E15BBF}"/>
          </ac:picMkLst>
        </pc:picChg>
        <pc:picChg chg="add mod">
          <ac:chgData name="Jakub Dylag (jd8g19)" userId="S::jd8g19@soton.ac.uk::7e29cc7f-def3-4159-add3-3c440b2fa137" providerId="AD" clId="Web-{4FB26A8B-611F-AFDF-4419-530B3E7AE68F}" dt="2023-03-06T17:26:46.702" v="55" actId="1076"/>
          <ac:picMkLst>
            <pc:docMk/>
            <pc:sldMk cId="787637739" sldId="308"/>
            <ac:picMk id="5" creationId="{4D70E7CB-0DE5-F27B-DBEA-780424B436F2}"/>
          </ac:picMkLst>
        </pc:picChg>
        <pc:picChg chg="del">
          <ac:chgData name="Jakub Dylag (jd8g19)" userId="S::jd8g19@soton.ac.uk::7e29cc7f-def3-4159-add3-3c440b2fa137" providerId="AD" clId="Web-{4FB26A8B-611F-AFDF-4419-530B3E7AE68F}" dt="2023-03-06T17:25:23.122" v="5"/>
          <ac:picMkLst>
            <pc:docMk/>
            <pc:sldMk cId="787637739" sldId="308"/>
            <ac:picMk id="6" creationId="{22E9F6A5-93AC-1077-F1A7-BD54545BA965}"/>
          </ac:picMkLst>
        </pc:picChg>
      </pc:sldChg>
      <pc:sldChg chg="add ord replId">
        <pc:chgData name="Jakub Dylag (jd8g19)" userId="S::jd8g19@soton.ac.uk::7e29cc7f-def3-4159-add3-3c440b2fa137" providerId="AD" clId="Web-{4FB26A8B-611F-AFDF-4419-530B3E7AE68F}" dt="2023-03-06T17:35:33.904" v="149"/>
        <pc:sldMkLst>
          <pc:docMk/>
          <pc:sldMk cId="1063705992" sldId="309"/>
        </pc:sldMkLst>
      </pc:sldChg>
    </pc:docChg>
  </pc:docChgLst>
  <pc:docChgLst>
    <pc:chgData name="Jakub Dylag (jd8g19)" userId="S::jd8g19@soton.ac.uk::7e29cc7f-def3-4159-add3-3c440b2fa137" providerId="AD" clId="Web-{71127B77-A261-77FA-1E23-DB02D07405DB}"/>
    <pc:docChg chg="modSld">
      <pc:chgData name="Jakub Dylag (jd8g19)" userId="S::jd8g19@soton.ac.uk::7e29cc7f-def3-4159-add3-3c440b2fa137" providerId="AD" clId="Web-{71127B77-A261-77FA-1E23-DB02D07405DB}" dt="2023-02-23T11:04:45.323" v="1" actId="20577"/>
      <pc:docMkLst>
        <pc:docMk/>
      </pc:docMkLst>
      <pc:sldChg chg="modSp">
        <pc:chgData name="Jakub Dylag (jd8g19)" userId="S::jd8g19@soton.ac.uk::7e29cc7f-def3-4159-add3-3c440b2fa137" providerId="AD" clId="Web-{71127B77-A261-77FA-1E23-DB02D07405DB}" dt="2023-02-23T11:04:45.323" v="1" actId="20577"/>
        <pc:sldMkLst>
          <pc:docMk/>
          <pc:sldMk cId="568472955" sldId="295"/>
        </pc:sldMkLst>
        <pc:spChg chg="mod">
          <ac:chgData name="Jakub Dylag (jd8g19)" userId="S::jd8g19@soton.ac.uk::7e29cc7f-def3-4159-add3-3c440b2fa137" providerId="AD" clId="Web-{71127B77-A261-77FA-1E23-DB02D07405DB}" dt="2023-02-23T11:04:45.323" v="1" actId="20577"/>
          <ac:spMkLst>
            <pc:docMk/>
            <pc:sldMk cId="568472955" sldId="295"/>
            <ac:spMk id="2" creationId="{A1E843C4-4F1C-726F-4F85-674EA933EFE2}"/>
          </ac:spMkLst>
        </pc:spChg>
      </pc:sldChg>
    </pc:docChg>
  </pc:docChgLst>
  <pc:docChgLst>
    <pc:chgData name="Jakub Dylag (jd8g19)" userId="S::jd8g19@soton.ac.uk::7e29cc7f-def3-4159-add3-3c440b2fa137" providerId="AD" clId="Web-{FBE0CE26-767D-8D5F-2A44-ABF1DF76B642}"/>
    <pc:docChg chg="modSld">
      <pc:chgData name="Jakub Dylag (jd8g19)" userId="S::jd8g19@soton.ac.uk::7e29cc7f-def3-4159-add3-3c440b2fa137" providerId="AD" clId="Web-{FBE0CE26-767D-8D5F-2A44-ABF1DF76B642}" dt="2023-02-23T11:32:00.011" v="33" actId="1076"/>
      <pc:docMkLst>
        <pc:docMk/>
      </pc:docMkLst>
      <pc:sldChg chg="addSp modSp">
        <pc:chgData name="Jakub Dylag (jd8g19)" userId="S::jd8g19@soton.ac.uk::7e29cc7f-def3-4159-add3-3c440b2fa137" providerId="AD" clId="Web-{FBE0CE26-767D-8D5F-2A44-ABF1DF76B642}" dt="2023-02-23T11:32:00.011" v="33" actId="1076"/>
        <pc:sldMkLst>
          <pc:docMk/>
          <pc:sldMk cId="1203822705" sldId="280"/>
        </pc:sldMkLst>
        <pc:spChg chg="mod">
          <ac:chgData name="Jakub Dylag (jd8g19)" userId="S::jd8g19@soton.ac.uk::7e29cc7f-def3-4159-add3-3c440b2fa137" providerId="AD" clId="Web-{FBE0CE26-767D-8D5F-2A44-ABF1DF76B642}" dt="2023-02-23T11:31:30.526" v="31" actId="20577"/>
          <ac:spMkLst>
            <pc:docMk/>
            <pc:sldMk cId="1203822705" sldId="280"/>
            <ac:spMk id="2" creationId="{780C2857-1F35-E228-1835-0089F9A22AF4}"/>
          </ac:spMkLst>
        </pc:spChg>
        <pc:picChg chg="add mod">
          <ac:chgData name="Jakub Dylag (jd8g19)" userId="S::jd8g19@soton.ac.uk::7e29cc7f-def3-4159-add3-3c440b2fa137" providerId="AD" clId="Web-{FBE0CE26-767D-8D5F-2A44-ABF1DF76B642}" dt="2023-02-23T11:30:41.493" v="11" actId="1076"/>
          <ac:picMkLst>
            <pc:docMk/>
            <pc:sldMk cId="1203822705" sldId="280"/>
            <ac:picMk id="3" creationId="{998D119A-E352-3841-9ACE-94493989FBB4}"/>
          </ac:picMkLst>
        </pc:picChg>
        <pc:picChg chg="add mod">
          <ac:chgData name="Jakub Dylag (jd8g19)" userId="S::jd8g19@soton.ac.uk::7e29cc7f-def3-4159-add3-3c440b2fa137" providerId="AD" clId="Web-{FBE0CE26-767D-8D5F-2A44-ABF1DF76B642}" dt="2023-02-23T11:32:00.011" v="33" actId="1076"/>
          <ac:picMkLst>
            <pc:docMk/>
            <pc:sldMk cId="1203822705" sldId="280"/>
            <ac:picMk id="4" creationId="{18724CF9-8316-494C-5E8B-6542CD3C565F}"/>
          </ac:picMkLst>
        </pc:picChg>
        <pc:picChg chg="mod">
          <ac:chgData name="Jakub Dylag (jd8g19)" userId="S::jd8g19@soton.ac.uk::7e29cc7f-def3-4159-add3-3c440b2fa137" providerId="AD" clId="Web-{FBE0CE26-767D-8D5F-2A44-ABF1DF76B642}" dt="2023-02-23T11:30:40.275" v="10" actId="1076"/>
          <ac:picMkLst>
            <pc:docMk/>
            <pc:sldMk cId="1203822705" sldId="280"/>
            <ac:picMk id="6" creationId="{1DD34511-2BD8-04E9-3C87-2B262723CD91}"/>
          </ac:picMkLst>
        </pc:picChg>
      </pc:sldChg>
    </pc:docChg>
  </pc:docChgLst>
  <pc:docChgLst>
    <pc:chgData name="Jakub Dylag (jd8g19)" userId="S::jd8g19@soton.ac.uk::7e29cc7f-def3-4159-add3-3c440b2fa137" providerId="AD" clId="Web-{5F953C92-B1FC-85AE-8962-48D8E44469BB}"/>
    <pc:docChg chg="modSld">
      <pc:chgData name="Jakub Dylag (jd8g19)" userId="S::jd8g19@soton.ac.uk::7e29cc7f-def3-4159-add3-3c440b2fa137" providerId="AD" clId="Web-{5F953C92-B1FC-85AE-8962-48D8E44469BB}" dt="2023-03-06T19:33:53.807" v="0" actId="1076"/>
      <pc:docMkLst>
        <pc:docMk/>
      </pc:docMkLst>
      <pc:sldChg chg="modSp">
        <pc:chgData name="Jakub Dylag (jd8g19)" userId="S::jd8g19@soton.ac.uk::7e29cc7f-def3-4159-add3-3c440b2fa137" providerId="AD" clId="Web-{5F953C92-B1FC-85AE-8962-48D8E44469BB}" dt="2023-03-06T19:33:53.807" v="0" actId="1076"/>
        <pc:sldMkLst>
          <pc:docMk/>
          <pc:sldMk cId="1151504392" sldId="294"/>
        </pc:sldMkLst>
        <pc:picChg chg="mod">
          <ac:chgData name="Jakub Dylag (jd8g19)" userId="S::jd8g19@soton.ac.uk::7e29cc7f-def3-4159-add3-3c440b2fa137" providerId="AD" clId="Web-{5F953C92-B1FC-85AE-8962-48D8E44469BB}" dt="2023-03-06T19:33:53.807" v="0" actId="1076"/>
          <ac:picMkLst>
            <pc:docMk/>
            <pc:sldMk cId="1151504392" sldId="294"/>
            <ac:picMk id="2" creationId="{9E0566AC-8552-D48C-0001-0746ACCAB194}"/>
          </ac:picMkLst>
        </pc:picChg>
      </pc:sldChg>
    </pc:docChg>
  </pc:docChgLst>
  <pc:docChgLst>
    <pc:chgData name="Jakub Dylag (jd8g19)" userId="S::jd8g19@soton.ac.uk::7e29cc7f-def3-4159-add3-3c440b2fa137" providerId="AD" clId="Web-{1AF844AB-CEEC-4BA5-40C9-B6986148C172}"/>
    <pc:docChg chg="addSld delSld modSld">
      <pc:chgData name="Jakub Dylag (jd8g19)" userId="S::jd8g19@soton.ac.uk::7e29cc7f-def3-4159-add3-3c440b2fa137" providerId="AD" clId="Web-{1AF844AB-CEEC-4BA5-40C9-B6986148C172}" dt="2023-02-04T20:05:52.249" v="1216" actId="20577"/>
      <pc:docMkLst>
        <pc:docMk/>
      </pc:docMkLst>
      <pc:sldChg chg="addSp delSp modSp">
        <pc:chgData name="Jakub Dylag (jd8g19)" userId="S::jd8g19@soton.ac.uk::7e29cc7f-def3-4159-add3-3c440b2fa137" providerId="AD" clId="Web-{1AF844AB-CEEC-4BA5-40C9-B6986148C172}" dt="2023-02-04T15:47:03.693" v="10" actId="1076"/>
        <pc:sldMkLst>
          <pc:docMk/>
          <pc:sldMk cId="109857222" sldId="256"/>
        </pc:sldMkLst>
        <pc:picChg chg="add mod">
          <ac:chgData name="Jakub Dylag (jd8g19)" userId="S::jd8g19@soton.ac.uk::7e29cc7f-def3-4159-add3-3c440b2fa137" providerId="AD" clId="Web-{1AF844AB-CEEC-4BA5-40C9-B6986148C172}" dt="2023-02-04T15:45:14.675" v="3" actId="1076"/>
          <ac:picMkLst>
            <pc:docMk/>
            <pc:sldMk cId="109857222" sldId="256"/>
            <ac:picMk id="5" creationId="{0EA4E62B-7C43-B264-B174-B94ED3D2B936}"/>
          </ac:picMkLst>
        </pc:picChg>
        <pc:picChg chg="add del mod">
          <ac:chgData name="Jakub Dylag (jd8g19)" userId="S::jd8g19@soton.ac.uk::7e29cc7f-def3-4159-add3-3c440b2fa137" providerId="AD" clId="Web-{1AF844AB-CEEC-4BA5-40C9-B6986148C172}" dt="2023-02-04T15:46:56.474" v="7"/>
          <ac:picMkLst>
            <pc:docMk/>
            <pc:sldMk cId="109857222" sldId="256"/>
            <ac:picMk id="6" creationId="{BE330863-16A9-3000-3F05-1CCFE25EFC47}"/>
          </ac:picMkLst>
        </pc:picChg>
        <pc:picChg chg="add mod">
          <ac:chgData name="Jakub Dylag (jd8g19)" userId="S::jd8g19@soton.ac.uk::7e29cc7f-def3-4159-add3-3c440b2fa137" providerId="AD" clId="Web-{1AF844AB-CEEC-4BA5-40C9-B6986148C172}" dt="2023-02-04T15:47:03.693" v="10" actId="1076"/>
          <ac:picMkLst>
            <pc:docMk/>
            <pc:sldMk cId="109857222" sldId="256"/>
            <ac:picMk id="7" creationId="{00E52D99-E4FA-BB85-06AE-B36494682790}"/>
          </ac:picMkLst>
        </pc:picChg>
      </pc:sldChg>
      <pc:sldChg chg="modSp">
        <pc:chgData name="Jakub Dylag (jd8g19)" userId="S::jd8g19@soton.ac.uk::7e29cc7f-def3-4159-add3-3c440b2fa137" providerId="AD" clId="Web-{1AF844AB-CEEC-4BA5-40C9-B6986148C172}" dt="2023-02-04T20:05:52.249" v="1216" actId="20577"/>
        <pc:sldMkLst>
          <pc:docMk/>
          <pc:sldMk cId="2153145610" sldId="257"/>
        </pc:sldMkLst>
        <pc:spChg chg="mod">
          <ac:chgData name="Jakub Dylag (jd8g19)" userId="S::jd8g19@soton.ac.uk::7e29cc7f-def3-4159-add3-3c440b2fa137" providerId="AD" clId="Web-{1AF844AB-CEEC-4BA5-40C9-B6986148C172}" dt="2023-02-04T20:05:52.249" v="1216" actId="20577"/>
          <ac:spMkLst>
            <pc:docMk/>
            <pc:sldMk cId="2153145610" sldId="257"/>
            <ac:spMk id="3" creationId="{6F9425E6-A83D-4162-1C5E-53DE0B29A64A}"/>
          </ac:spMkLst>
        </pc:spChg>
      </pc:sldChg>
      <pc:sldChg chg="modSp">
        <pc:chgData name="Jakub Dylag (jd8g19)" userId="S::jd8g19@soton.ac.uk::7e29cc7f-def3-4159-add3-3c440b2fa137" providerId="AD" clId="Web-{1AF844AB-CEEC-4BA5-40C9-B6986148C172}" dt="2023-02-04T15:48:28.773" v="16" actId="1076"/>
        <pc:sldMkLst>
          <pc:docMk/>
          <pc:sldMk cId="3145513681" sldId="270"/>
        </pc:sldMkLst>
        <pc:spChg chg="mod">
          <ac:chgData name="Jakub Dylag (jd8g19)" userId="S::jd8g19@soton.ac.uk::7e29cc7f-def3-4159-add3-3c440b2fa137" providerId="AD" clId="Web-{1AF844AB-CEEC-4BA5-40C9-B6986148C172}" dt="2023-02-04T15:48:28.773" v="16" actId="1076"/>
          <ac:spMkLst>
            <pc:docMk/>
            <pc:sldMk cId="3145513681" sldId="270"/>
            <ac:spMk id="3" creationId="{8C8C698D-FBC4-4638-BA67-F7D237D77B14}"/>
          </ac:spMkLst>
        </pc:spChg>
      </pc:sldChg>
      <pc:sldChg chg="addSp delSp modSp">
        <pc:chgData name="Jakub Dylag (jd8g19)" userId="S::jd8g19@soton.ac.uk::7e29cc7f-def3-4159-add3-3c440b2fa137" providerId="AD" clId="Web-{1AF844AB-CEEC-4BA5-40C9-B6986148C172}" dt="2023-02-04T16:20:03.225" v="485" actId="20577"/>
        <pc:sldMkLst>
          <pc:docMk/>
          <pc:sldMk cId="3921565906" sldId="273"/>
        </pc:sldMkLst>
        <pc:spChg chg="mod">
          <ac:chgData name="Jakub Dylag (jd8g19)" userId="S::jd8g19@soton.ac.uk::7e29cc7f-def3-4159-add3-3c440b2fa137" providerId="AD" clId="Web-{1AF844AB-CEEC-4BA5-40C9-B6986148C172}" dt="2023-02-04T16:20:03.225" v="485" actId="20577"/>
          <ac:spMkLst>
            <pc:docMk/>
            <pc:sldMk cId="3921565906" sldId="273"/>
            <ac:spMk id="2" creationId="{D2CF5BA4-BC23-4431-9587-A5844F9C7BCC}"/>
          </ac:spMkLst>
        </pc:spChg>
        <pc:picChg chg="add mod">
          <ac:chgData name="Jakub Dylag (jd8g19)" userId="S::jd8g19@soton.ac.uk::7e29cc7f-def3-4159-add3-3c440b2fa137" providerId="AD" clId="Web-{1AF844AB-CEEC-4BA5-40C9-B6986148C172}" dt="2023-02-04T16:19:32.458" v="479" actId="1076"/>
          <ac:picMkLst>
            <pc:docMk/>
            <pc:sldMk cId="3921565906" sldId="273"/>
            <ac:picMk id="4" creationId="{F1E49514-1647-FE1F-C806-B87E258B5BF7}"/>
          </ac:picMkLst>
        </pc:picChg>
        <pc:picChg chg="del">
          <ac:chgData name="Jakub Dylag (jd8g19)" userId="S::jd8g19@soton.ac.uk::7e29cc7f-def3-4159-add3-3c440b2fa137" providerId="AD" clId="Web-{1AF844AB-CEEC-4BA5-40C9-B6986148C172}" dt="2023-02-04T16:19:25.349" v="473"/>
          <ac:picMkLst>
            <pc:docMk/>
            <pc:sldMk cId="3921565906" sldId="273"/>
            <ac:picMk id="5" creationId="{7F4E5A61-4A54-4930-A2E1-9ACDC7F9C40A}"/>
          </ac:picMkLst>
        </pc:picChg>
      </pc:sldChg>
      <pc:sldChg chg="addSp delSp modSp">
        <pc:chgData name="Jakub Dylag (jd8g19)" userId="S::jd8g19@soton.ac.uk::7e29cc7f-def3-4159-add3-3c440b2fa137" providerId="AD" clId="Web-{1AF844AB-CEEC-4BA5-40C9-B6986148C172}" dt="2023-02-04T16:53:39.574" v="1034" actId="20577"/>
        <pc:sldMkLst>
          <pc:docMk/>
          <pc:sldMk cId="1564253987" sldId="274"/>
        </pc:sldMkLst>
        <pc:spChg chg="mod">
          <ac:chgData name="Jakub Dylag (jd8g19)" userId="S::jd8g19@soton.ac.uk::7e29cc7f-def3-4159-add3-3c440b2fa137" providerId="AD" clId="Web-{1AF844AB-CEEC-4BA5-40C9-B6986148C172}" dt="2023-02-04T16:53:39.574" v="1034" actId="20577"/>
          <ac:spMkLst>
            <pc:docMk/>
            <pc:sldMk cId="1564253987" sldId="274"/>
            <ac:spMk id="3" creationId="{BC089FFC-687F-45D5-9758-023FA28253F2}"/>
          </ac:spMkLst>
        </pc:spChg>
        <pc:spChg chg="add del mod">
          <ac:chgData name="Jakub Dylag (jd8g19)" userId="S::jd8g19@soton.ac.uk::7e29cc7f-def3-4159-add3-3c440b2fa137" providerId="AD" clId="Web-{1AF844AB-CEEC-4BA5-40C9-B6986148C172}" dt="2023-02-04T16:51:53.150" v="1000"/>
          <ac:spMkLst>
            <pc:docMk/>
            <pc:sldMk cId="1564253987" sldId="274"/>
            <ac:spMk id="4" creationId="{E63524B9-0EB7-9652-BB41-FC3F7D4C0541}"/>
          </ac:spMkLst>
        </pc:spChg>
        <pc:picChg chg="add del mod">
          <ac:chgData name="Jakub Dylag (jd8g19)" userId="S::jd8g19@soton.ac.uk::7e29cc7f-def3-4159-add3-3c440b2fa137" providerId="AD" clId="Web-{1AF844AB-CEEC-4BA5-40C9-B6986148C172}" dt="2023-02-04T16:53:21.996" v="1028"/>
          <ac:picMkLst>
            <pc:docMk/>
            <pc:sldMk cId="1564253987" sldId="274"/>
            <ac:picMk id="5" creationId="{7C2DF5DB-33A8-9F0E-3C86-8E2C9CF1CE45}"/>
          </ac:picMkLst>
        </pc:picChg>
        <pc:picChg chg="add mod">
          <ac:chgData name="Jakub Dylag (jd8g19)" userId="S::jd8g19@soton.ac.uk::7e29cc7f-def3-4159-add3-3c440b2fa137" providerId="AD" clId="Web-{1AF844AB-CEEC-4BA5-40C9-B6986148C172}" dt="2023-02-04T16:53:35.606" v="1032" actId="1076"/>
          <ac:picMkLst>
            <pc:docMk/>
            <pc:sldMk cId="1564253987" sldId="274"/>
            <ac:picMk id="6" creationId="{7353EF35-6900-524D-C1B8-BBAAF525B204}"/>
          </ac:picMkLst>
        </pc:picChg>
      </pc:sldChg>
      <pc:sldChg chg="modSp">
        <pc:chgData name="Jakub Dylag (jd8g19)" userId="S::jd8g19@soton.ac.uk::7e29cc7f-def3-4159-add3-3c440b2fa137" providerId="AD" clId="Web-{1AF844AB-CEEC-4BA5-40C9-B6986148C172}" dt="2023-02-04T18:36:40.779" v="1154" actId="1076"/>
        <pc:sldMkLst>
          <pc:docMk/>
          <pc:sldMk cId="973582107" sldId="275"/>
        </pc:sldMkLst>
        <pc:picChg chg="mod">
          <ac:chgData name="Jakub Dylag (jd8g19)" userId="S::jd8g19@soton.ac.uk::7e29cc7f-def3-4159-add3-3c440b2fa137" providerId="AD" clId="Web-{1AF844AB-CEEC-4BA5-40C9-B6986148C172}" dt="2023-02-04T18:36:40.779" v="1154" actId="1076"/>
          <ac:picMkLst>
            <pc:docMk/>
            <pc:sldMk cId="973582107" sldId="275"/>
            <ac:picMk id="4" creationId="{913B6A8F-F956-6452-2892-3EBF8E6E5B09}"/>
          </ac:picMkLst>
        </pc:picChg>
      </pc:sldChg>
      <pc:sldChg chg="delSp del">
        <pc:chgData name="Jakub Dylag (jd8g19)" userId="S::jd8g19@soton.ac.uk::7e29cc7f-def3-4159-add3-3c440b2fa137" providerId="AD" clId="Web-{1AF844AB-CEEC-4BA5-40C9-B6986148C172}" dt="2023-02-04T16:19:34.161" v="480"/>
        <pc:sldMkLst>
          <pc:docMk/>
          <pc:sldMk cId="3476605780" sldId="277"/>
        </pc:sldMkLst>
        <pc:picChg chg="del">
          <ac:chgData name="Jakub Dylag (jd8g19)" userId="S::jd8g19@soton.ac.uk::7e29cc7f-def3-4159-add3-3c440b2fa137" providerId="AD" clId="Web-{1AF844AB-CEEC-4BA5-40C9-B6986148C172}" dt="2023-02-04T16:19:23.724" v="472"/>
          <ac:picMkLst>
            <pc:docMk/>
            <pc:sldMk cId="3476605780" sldId="277"/>
            <ac:picMk id="5" creationId="{7E882D47-B2DA-49D8-B47D-5769262730E1}"/>
          </ac:picMkLst>
        </pc:picChg>
      </pc:sldChg>
      <pc:sldChg chg="modSp">
        <pc:chgData name="Jakub Dylag (jd8g19)" userId="S::jd8g19@soton.ac.uk::7e29cc7f-def3-4159-add3-3c440b2fa137" providerId="AD" clId="Web-{1AF844AB-CEEC-4BA5-40C9-B6986148C172}" dt="2023-02-04T15:47:42.319" v="15" actId="1076"/>
        <pc:sldMkLst>
          <pc:docMk/>
          <pc:sldMk cId="1203822705" sldId="280"/>
        </pc:sldMkLst>
        <pc:picChg chg="mod">
          <ac:chgData name="Jakub Dylag (jd8g19)" userId="S::jd8g19@soton.ac.uk::7e29cc7f-def3-4159-add3-3c440b2fa137" providerId="AD" clId="Web-{1AF844AB-CEEC-4BA5-40C9-B6986148C172}" dt="2023-02-04T15:47:42.319" v="15" actId="1076"/>
          <ac:picMkLst>
            <pc:docMk/>
            <pc:sldMk cId="1203822705" sldId="280"/>
            <ac:picMk id="6" creationId="{1DD34511-2BD8-04E9-3C87-2B262723CD91}"/>
          </ac:picMkLst>
        </pc:picChg>
      </pc:sldChg>
      <pc:sldChg chg="modSp">
        <pc:chgData name="Jakub Dylag (jd8g19)" userId="S::jd8g19@soton.ac.uk::7e29cc7f-def3-4159-add3-3c440b2fa137" providerId="AD" clId="Web-{1AF844AB-CEEC-4BA5-40C9-B6986148C172}" dt="2023-02-04T18:55:11.503" v="1177" actId="20577"/>
        <pc:sldMkLst>
          <pc:docMk/>
          <pc:sldMk cId="1303803565" sldId="281"/>
        </pc:sldMkLst>
        <pc:spChg chg="mod">
          <ac:chgData name="Jakub Dylag (jd8g19)" userId="S::jd8g19@soton.ac.uk::7e29cc7f-def3-4159-add3-3c440b2fa137" providerId="AD" clId="Web-{1AF844AB-CEEC-4BA5-40C9-B6986148C172}" dt="2023-02-04T18:55:11.503" v="1177" actId="20577"/>
          <ac:spMkLst>
            <pc:docMk/>
            <pc:sldMk cId="1303803565" sldId="281"/>
            <ac:spMk id="2" creationId="{5A556AA3-C1AC-6610-12EE-83AF28B530C1}"/>
          </ac:spMkLst>
        </pc:spChg>
      </pc:sldChg>
      <pc:sldChg chg="addSp delSp modSp new">
        <pc:chgData name="Jakub Dylag (jd8g19)" userId="S::jd8g19@soton.ac.uk::7e29cc7f-def3-4159-add3-3c440b2fa137" providerId="AD" clId="Web-{1AF844AB-CEEC-4BA5-40C9-B6986148C172}" dt="2023-02-04T16:38:00.959" v="787" actId="1076"/>
        <pc:sldMkLst>
          <pc:docMk/>
          <pc:sldMk cId="4138618947" sldId="283"/>
        </pc:sldMkLst>
        <pc:spChg chg="del mod">
          <ac:chgData name="Jakub Dylag (jd8g19)" userId="S::jd8g19@soton.ac.uk::7e29cc7f-def3-4159-add3-3c440b2fa137" providerId="AD" clId="Web-{1AF844AB-CEEC-4BA5-40C9-B6986148C172}" dt="2023-02-04T15:52:25.622" v="31"/>
          <ac:spMkLst>
            <pc:docMk/>
            <pc:sldMk cId="4138618947" sldId="283"/>
            <ac:spMk id="2" creationId="{CAFECA4C-A236-FF95-6149-3164A09E1D3F}"/>
          </ac:spMkLst>
        </pc:spChg>
        <pc:spChg chg="del">
          <ac:chgData name="Jakub Dylag (jd8g19)" userId="S::jd8g19@soton.ac.uk::7e29cc7f-def3-4159-add3-3c440b2fa137" providerId="AD" clId="Web-{1AF844AB-CEEC-4BA5-40C9-B6986148C172}" dt="2023-02-04T15:52:25.622" v="30"/>
          <ac:spMkLst>
            <pc:docMk/>
            <pc:sldMk cId="4138618947" sldId="283"/>
            <ac:spMk id="3" creationId="{0FD6C598-6261-1546-FFCA-CF74B57A0E76}"/>
          </ac:spMkLst>
        </pc:spChg>
        <pc:spChg chg="add del mod">
          <ac:chgData name="Jakub Dylag (jd8g19)" userId="S::jd8g19@soton.ac.uk::7e29cc7f-def3-4159-add3-3c440b2fa137" providerId="AD" clId="Web-{1AF844AB-CEEC-4BA5-40C9-B6986148C172}" dt="2023-02-04T15:56:28.893" v="86"/>
          <ac:spMkLst>
            <pc:docMk/>
            <pc:sldMk cId="4138618947" sldId="283"/>
            <ac:spMk id="4" creationId="{441A56B0-8454-1BF9-A0AF-E796EBF67A82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09:36.863" v="312" actId="1076"/>
          <ac:spMkLst>
            <pc:docMk/>
            <pc:sldMk cId="4138618947" sldId="283"/>
            <ac:spMk id="5" creationId="{B8E249DA-9AD5-F546-0D4C-8EF1C8AEC6D6}"/>
          </ac:spMkLst>
        </pc:spChg>
        <pc:spChg chg="add del mod">
          <ac:chgData name="Jakub Dylag (jd8g19)" userId="S::jd8g19@soton.ac.uk::7e29cc7f-def3-4159-add3-3c440b2fa137" providerId="AD" clId="Web-{1AF844AB-CEEC-4BA5-40C9-B6986148C172}" dt="2023-02-04T15:56:07.361" v="82"/>
          <ac:spMkLst>
            <pc:docMk/>
            <pc:sldMk cId="4138618947" sldId="283"/>
            <ac:spMk id="6" creationId="{1F09A5AC-120B-85A1-F24F-A04A52905C01}"/>
          </ac:spMkLst>
        </pc:spChg>
        <pc:spChg chg="add del mod">
          <ac:chgData name="Jakub Dylag (jd8g19)" userId="S::jd8g19@soton.ac.uk::7e29cc7f-def3-4159-add3-3c440b2fa137" providerId="AD" clId="Web-{1AF844AB-CEEC-4BA5-40C9-B6986148C172}" dt="2023-02-04T15:58:11.707" v="121"/>
          <ac:spMkLst>
            <pc:docMk/>
            <pc:sldMk cId="4138618947" sldId="283"/>
            <ac:spMk id="7" creationId="{ECE5D846-8581-0B08-1289-96A1655CD56A}"/>
          </ac:spMkLst>
        </pc:spChg>
        <pc:spChg chg="add del mod">
          <ac:chgData name="Jakub Dylag (jd8g19)" userId="S::jd8g19@soton.ac.uk::7e29cc7f-def3-4159-add3-3c440b2fa137" providerId="AD" clId="Web-{1AF844AB-CEEC-4BA5-40C9-B6986148C172}" dt="2023-02-04T15:58:30.395" v="123"/>
          <ac:spMkLst>
            <pc:docMk/>
            <pc:sldMk cId="4138618947" sldId="283"/>
            <ac:spMk id="8" creationId="{99D2AC11-C2E4-574F-2BDC-6FC03166D11E}"/>
          </ac:spMkLst>
        </pc:spChg>
        <pc:spChg chg="add del mod">
          <ac:chgData name="Jakub Dylag (jd8g19)" userId="S::jd8g19@soton.ac.uk::7e29cc7f-def3-4159-add3-3c440b2fa137" providerId="AD" clId="Web-{1AF844AB-CEEC-4BA5-40C9-B6986148C172}" dt="2023-02-04T15:59:11.912" v="130"/>
          <ac:spMkLst>
            <pc:docMk/>
            <pc:sldMk cId="4138618947" sldId="283"/>
            <ac:spMk id="9" creationId="{146BBACF-F09B-06B6-0620-FD6095F3DE2D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09:48.645" v="328" actId="1076"/>
          <ac:spMkLst>
            <pc:docMk/>
            <pc:sldMk cId="4138618947" sldId="283"/>
            <ac:spMk id="12" creationId="{4ADB345E-A3CB-5314-E403-93D3344C9F14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09:36.863" v="313" actId="1076"/>
          <ac:spMkLst>
            <pc:docMk/>
            <pc:sldMk cId="4138618947" sldId="283"/>
            <ac:spMk id="14" creationId="{2C706138-3CA5-46E2-5DDF-ACBD091CFF27}"/>
          </ac:spMkLst>
        </pc:spChg>
        <pc:spChg chg="add del mod">
          <ac:chgData name="Jakub Dylag (jd8g19)" userId="S::jd8g19@soton.ac.uk::7e29cc7f-def3-4159-add3-3c440b2fa137" providerId="AD" clId="Web-{1AF844AB-CEEC-4BA5-40C9-B6986148C172}" dt="2023-02-04T16:05:58.811" v="218"/>
          <ac:spMkLst>
            <pc:docMk/>
            <pc:sldMk cId="4138618947" sldId="283"/>
            <ac:spMk id="16" creationId="{8A130CE7-6350-466F-95AA-5A37265EE66D}"/>
          </ac:spMkLst>
        </pc:spChg>
        <pc:spChg chg="add del mod">
          <ac:chgData name="Jakub Dylag (jd8g19)" userId="S::jd8g19@soton.ac.uk::7e29cc7f-def3-4159-add3-3c440b2fa137" providerId="AD" clId="Web-{1AF844AB-CEEC-4BA5-40C9-B6986148C172}" dt="2023-02-04T16:06:19.187" v="227"/>
          <ac:spMkLst>
            <pc:docMk/>
            <pc:sldMk cId="4138618947" sldId="283"/>
            <ac:spMk id="18" creationId="{829C5807-DB95-DD9B-B605-FF3525C2F6EB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10:06.286" v="333" actId="20577"/>
          <ac:spMkLst>
            <pc:docMk/>
            <pc:sldMk cId="4138618947" sldId="283"/>
            <ac:spMk id="20" creationId="{1EF30DBE-8DDB-CD37-387B-50BE79690E92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09:42.348" v="325" actId="1076"/>
          <ac:spMkLst>
            <pc:docMk/>
            <pc:sldMk cId="4138618947" sldId="283"/>
            <ac:spMk id="25" creationId="{3D83A07F-CB8D-86BB-83CF-7A7FB52C566E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09:15.379" v="299" actId="1076"/>
          <ac:spMkLst>
            <pc:docMk/>
            <pc:sldMk cId="4138618947" sldId="283"/>
            <ac:spMk id="26" creationId="{A43522F0-FC42-34DC-75D1-F01D8156237B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09:15.379" v="300" actId="1076"/>
          <ac:spMkLst>
            <pc:docMk/>
            <pc:sldMk cId="4138618947" sldId="283"/>
            <ac:spMk id="27" creationId="{3D2911BF-BA2E-3535-EBAB-E55741BD757C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09:15.394" v="301" actId="1076"/>
          <ac:spMkLst>
            <pc:docMk/>
            <pc:sldMk cId="4138618947" sldId="283"/>
            <ac:spMk id="28" creationId="{F2A5117C-8D4F-4B4E-3DDF-073BFEE6B3CC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09:36.863" v="314" actId="1076"/>
          <ac:spMkLst>
            <pc:docMk/>
            <pc:sldMk cId="4138618947" sldId="283"/>
            <ac:spMk id="29" creationId="{EC729E75-5625-9C61-B3BF-FB0002A39E85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09:36.863" v="315" actId="1076"/>
          <ac:spMkLst>
            <pc:docMk/>
            <pc:sldMk cId="4138618947" sldId="283"/>
            <ac:spMk id="30" creationId="{BF8926DB-839C-2FF0-B9CA-AC5415B4FAB1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38:00.959" v="787" actId="1076"/>
          <ac:spMkLst>
            <pc:docMk/>
            <pc:sldMk cId="4138618947" sldId="283"/>
            <ac:spMk id="32" creationId="{736B0DC3-CB7B-198E-54E6-9341F9F567FA}"/>
          </ac:spMkLst>
        </pc:spChg>
        <pc:picChg chg="add mod">
          <ac:chgData name="Jakub Dylag (jd8g19)" userId="S::jd8g19@soton.ac.uk::7e29cc7f-def3-4159-add3-3c440b2fa137" providerId="AD" clId="Web-{1AF844AB-CEEC-4BA5-40C9-B6986148C172}" dt="2023-02-04T16:09:43.332" v="326" actId="1076"/>
          <ac:picMkLst>
            <pc:docMk/>
            <pc:sldMk cId="4138618947" sldId="283"/>
            <ac:picMk id="11" creationId="{495FDA04-F4D1-CECF-1B89-928BD2B57242}"/>
          </ac:picMkLst>
        </pc:picChg>
        <pc:picChg chg="add del mod">
          <ac:chgData name="Jakub Dylag (jd8g19)" userId="S::jd8g19@soton.ac.uk::7e29cc7f-def3-4159-add3-3c440b2fa137" providerId="AD" clId="Web-{1AF844AB-CEEC-4BA5-40C9-B6986148C172}" dt="2023-02-04T16:06:52.703" v="237"/>
          <ac:picMkLst>
            <pc:docMk/>
            <pc:sldMk cId="4138618947" sldId="283"/>
            <ac:picMk id="22" creationId="{F6A62A7C-5584-4C3B-7E8D-30E3D815C1F6}"/>
          </ac:picMkLst>
        </pc:picChg>
        <pc:picChg chg="add mod">
          <ac:chgData name="Jakub Dylag (jd8g19)" userId="S::jd8g19@soton.ac.uk::7e29cc7f-def3-4159-add3-3c440b2fa137" providerId="AD" clId="Web-{1AF844AB-CEEC-4BA5-40C9-B6986148C172}" dt="2023-02-04T16:37:57.381" v="786" actId="1076"/>
          <ac:picMkLst>
            <pc:docMk/>
            <pc:sldMk cId="4138618947" sldId="283"/>
            <ac:picMk id="24" creationId="{F64EE540-9235-9C9F-1073-1251CDB978A7}"/>
          </ac:picMkLst>
        </pc:picChg>
      </pc:sldChg>
      <pc:sldChg chg="add del replId">
        <pc:chgData name="Jakub Dylag (jd8g19)" userId="S::jd8g19@soton.ac.uk::7e29cc7f-def3-4159-add3-3c440b2fa137" providerId="AD" clId="Web-{1AF844AB-CEEC-4BA5-40C9-B6986148C172}" dt="2023-02-04T15:59:39.819" v="135"/>
        <pc:sldMkLst>
          <pc:docMk/>
          <pc:sldMk cId="395512509" sldId="284"/>
        </pc:sldMkLst>
      </pc:sldChg>
      <pc:sldChg chg="addSp delSp modSp add replId">
        <pc:chgData name="Jakub Dylag (jd8g19)" userId="S::jd8g19@soton.ac.uk::7e29cc7f-def3-4159-add3-3c440b2fa137" providerId="AD" clId="Web-{1AF844AB-CEEC-4BA5-40C9-B6986148C172}" dt="2023-02-04T16:34:04.625" v="717"/>
        <pc:sldMkLst>
          <pc:docMk/>
          <pc:sldMk cId="264344224" sldId="285"/>
        </pc:sldMkLst>
        <pc:spChg chg="add mod">
          <ac:chgData name="Jakub Dylag (jd8g19)" userId="S::jd8g19@soton.ac.uk::7e29cc7f-def3-4159-add3-3c440b2fa137" providerId="AD" clId="Web-{1AF844AB-CEEC-4BA5-40C9-B6986148C172}" dt="2023-02-04T16:10:18.989" v="337" actId="1076"/>
          <ac:spMkLst>
            <pc:docMk/>
            <pc:sldMk cId="264344224" sldId="285"/>
            <ac:spMk id="2" creationId="{269C23F0-61F5-3B02-537E-E33A97321556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10:13.817" v="335" actId="20577"/>
          <ac:spMkLst>
            <pc:docMk/>
            <pc:sldMk cId="264344224" sldId="285"/>
            <ac:spMk id="4" creationId="{ABEDC69E-C288-826A-936C-D0A4EC795E1B}"/>
          </ac:spMkLst>
        </pc:spChg>
        <pc:spChg chg="mod">
          <ac:chgData name="Jakub Dylag (jd8g19)" userId="S::jd8g19@soton.ac.uk::7e29cc7f-def3-4159-add3-3c440b2fa137" providerId="AD" clId="Web-{1AF844AB-CEEC-4BA5-40C9-B6986148C172}" dt="2023-02-04T16:10:18.974" v="336" actId="1076"/>
          <ac:spMkLst>
            <pc:docMk/>
            <pc:sldMk cId="264344224" sldId="285"/>
            <ac:spMk id="5" creationId="{B8E249DA-9AD5-F546-0D4C-8EF1C8AEC6D6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10:37.630" v="350" actId="14100"/>
          <ac:spMkLst>
            <pc:docMk/>
            <pc:sldMk cId="264344224" sldId="285"/>
            <ac:spMk id="7" creationId="{7A81ADB2-5E7B-015D-EB01-32A442FD80DA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10:35.068" v="345" actId="1076"/>
          <ac:spMkLst>
            <pc:docMk/>
            <pc:sldMk cId="264344224" sldId="285"/>
            <ac:spMk id="9" creationId="{16FD9E00-BE0B-D801-47A9-BFED484CBD41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10:35.068" v="346" actId="1076"/>
          <ac:spMkLst>
            <pc:docMk/>
            <pc:sldMk cId="264344224" sldId="285"/>
            <ac:spMk id="11" creationId="{C4BC0DEE-DB98-253F-A373-1F3C0717AC5C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10:35.068" v="347" actId="1076"/>
          <ac:spMkLst>
            <pc:docMk/>
            <pc:sldMk cId="264344224" sldId="285"/>
            <ac:spMk id="13" creationId="{DDA382DD-2EBB-E7CB-C0C3-15A0FC39B057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10:39.709" v="351" actId="14100"/>
          <ac:spMkLst>
            <pc:docMk/>
            <pc:sldMk cId="264344224" sldId="285"/>
            <ac:spMk id="15" creationId="{9727F070-1E99-D46E-70A8-DBCFD0A9FF25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10:41.677" v="352" actId="14100"/>
          <ac:spMkLst>
            <pc:docMk/>
            <pc:sldMk cId="264344224" sldId="285"/>
            <ac:spMk id="17" creationId="{684BF0DA-2C5D-4FAD-BE02-9DD44D91BAEB}"/>
          </ac:spMkLst>
        </pc:spChg>
        <pc:spChg chg="add">
          <ac:chgData name="Jakub Dylag (jd8g19)" userId="S::jd8g19@soton.ac.uk::7e29cc7f-def3-4159-add3-3c440b2fa137" providerId="AD" clId="Web-{1AF844AB-CEEC-4BA5-40C9-B6986148C172}" dt="2023-02-04T16:12:52.821" v="400"/>
          <ac:spMkLst>
            <pc:docMk/>
            <pc:sldMk cId="264344224" sldId="285"/>
            <ac:spMk id="21" creationId="{6175EFC8-E57F-F04E-04C5-44CDF81A510A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23:30.635" v="528" actId="1076"/>
          <ac:spMkLst>
            <pc:docMk/>
            <pc:sldMk cId="264344224" sldId="285"/>
            <ac:spMk id="25" creationId="{577272BA-858D-2C1D-DC8B-008D923E3912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24:13.464" v="553" actId="14100"/>
          <ac:spMkLst>
            <pc:docMk/>
            <pc:sldMk cId="264344224" sldId="285"/>
            <ac:spMk id="26" creationId="{294D3605-59FC-8DC0-94FD-9F5643432B8B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24:28.621" v="558" actId="14100"/>
          <ac:spMkLst>
            <pc:docMk/>
            <pc:sldMk cId="264344224" sldId="285"/>
            <ac:spMk id="27" creationId="{9F1EFAD7-A318-EC0A-883D-59B04EE0F1B1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23:57.730" v="548" actId="1076"/>
          <ac:spMkLst>
            <pc:docMk/>
            <pc:sldMk cId="264344224" sldId="285"/>
            <ac:spMk id="28" creationId="{74689626-4378-C69A-BBB2-8445A74DF28E}"/>
          </ac:spMkLst>
        </pc:spChg>
        <pc:spChg chg="add del">
          <ac:chgData name="Jakub Dylag (jd8g19)" userId="S::jd8g19@soton.ac.uk::7e29cc7f-def3-4159-add3-3c440b2fa137" providerId="AD" clId="Web-{1AF844AB-CEEC-4BA5-40C9-B6986148C172}" dt="2023-02-04T16:23:10.541" v="521"/>
          <ac:spMkLst>
            <pc:docMk/>
            <pc:sldMk cId="264344224" sldId="285"/>
            <ac:spMk id="29" creationId="{31137707-C8B8-EDDC-74CB-3F3475A02793}"/>
          </ac:spMkLst>
        </pc:spChg>
        <pc:spChg chg="add del">
          <ac:chgData name="Jakub Dylag (jd8g19)" userId="S::jd8g19@soton.ac.uk::7e29cc7f-def3-4159-add3-3c440b2fa137" providerId="AD" clId="Web-{1AF844AB-CEEC-4BA5-40C9-B6986148C172}" dt="2023-02-04T16:23:07.885" v="520"/>
          <ac:spMkLst>
            <pc:docMk/>
            <pc:sldMk cId="264344224" sldId="285"/>
            <ac:spMk id="30" creationId="{BE2DB477-2456-2033-658A-E21B73A95A87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24:00.808" v="549" actId="1076"/>
          <ac:spMkLst>
            <pc:docMk/>
            <pc:sldMk cId="264344224" sldId="285"/>
            <ac:spMk id="31" creationId="{DC359B57-5BED-E3E8-CD8A-A0F3EE526B3D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24:05.027" v="551" actId="1076"/>
          <ac:spMkLst>
            <pc:docMk/>
            <pc:sldMk cId="264344224" sldId="285"/>
            <ac:spMk id="32" creationId="{061E9BDB-D94C-CAED-89FC-376BA6F70478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24:35.652" v="559" actId="14100"/>
          <ac:spMkLst>
            <pc:docMk/>
            <pc:sldMk cId="264344224" sldId="285"/>
            <ac:spMk id="33" creationId="{C09925EA-85D8-7194-0FDB-32B4D4C31D06}"/>
          </ac:spMkLst>
        </pc:spChg>
        <pc:picChg chg="add mod">
          <ac:chgData name="Jakub Dylag (jd8g19)" userId="S::jd8g19@soton.ac.uk::7e29cc7f-def3-4159-add3-3c440b2fa137" providerId="AD" clId="Web-{1AF844AB-CEEC-4BA5-40C9-B6986148C172}" dt="2023-02-04T16:23:53.776" v="541" actId="1076"/>
          <ac:picMkLst>
            <pc:docMk/>
            <pc:sldMk cId="264344224" sldId="285"/>
            <ac:picMk id="19" creationId="{3579F36D-09A0-3FBC-9B41-CEF2B14C6EDF}"/>
          </ac:picMkLst>
        </pc:picChg>
        <pc:picChg chg="add mod">
          <ac:chgData name="Jakub Dylag (jd8g19)" userId="S::jd8g19@soton.ac.uk::7e29cc7f-def3-4159-add3-3c440b2fa137" providerId="AD" clId="Web-{1AF844AB-CEEC-4BA5-40C9-B6986148C172}" dt="2023-02-04T16:16:03.141" v="440" actId="1076"/>
          <ac:picMkLst>
            <pc:docMk/>
            <pc:sldMk cId="264344224" sldId="285"/>
            <ac:picMk id="23" creationId="{13A74821-4714-402D-4BB0-AA1F05D6330E}"/>
          </ac:picMkLst>
        </pc:picChg>
        <pc:picChg chg="add del">
          <ac:chgData name="Jakub Dylag (jd8g19)" userId="S::jd8g19@soton.ac.uk::7e29cc7f-def3-4159-add3-3c440b2fa137" providerId="AD" clId="Web-{1AF844AB-CEEC-4BA5-40C9-B6986148C172}" dt="2023-02-04T16:34:04.625" v="717"/>
          <ac:picMkLst>
            <pc:docMk/>
            <pc:sldMk cId="264344224" sldId="285"/>
            <ac:picMk id="35" creationId="{9E9C0332-9828-0E07-EF55-BA2B614CE585}"/>
          </ac:picMkLst>
        </pc:picChg>
      </pc:sldChg>
      <pc:sldChg chg="addSp delSp modSp add replId">
        <pc:chgData name="Jakub Dylag (jd8g19)" userId="S::jd8g19@soton.ac.uk::7e29cc7f-def3-4159-add3-3c440b2fa137" providerId="AD" clId="Web-{1AF844AB-CEEC-4BA5-40C9-B6986148C172}" dt="2023-02-04T16:37:37.364" v="781" actId="20577"/>
        <pc:sldMkLst>
          <pc:docMk/>
          <pc:sldMk cId="1549845770" sldId="286"/>
        </pc:sldMkLst>
        <pc:spChg chg="mod">
          <ac:chgData name="Jakub Dylag (jd8g19)" userId="S::jd8g19@soton.ac.uk::7e29cc7f-def3-4159-add3-3c440b2fa137" providerId="AD" clId="Web-{1AF844AB-CEEC-4BA5-40C9-B6986148C172}" dt="2023-02-04T16:02:44.495" v="164" actId="1076"/>
          <ac:spMkLst>
            <pc:docMk/>
            <pc:sldMk cId="1549845770" sldId="286"/>
            <ac:spMk id="2" creationId="{269C23F0-61F5-3B02-537E-E33A97321556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02:44.510" v="165" actId="1076"/>
          <ac:spMkLst>
            <pc:docMk/>
            <pc:sldMk cId="1549845770" sldId="286"/>
            <ac:spMk id="3" creationId="{65476743-1E48-3CB0-34DE-7A65A5304ED3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02:44.510" v="166" actId="1076"/>
          <ac:spMkLst>
            <pc:docMk/>
            <pc:sldMk cId="1549845770" sldId="286"/>
            <ac:spMk id="4" creationId="{9089571B-56A5-E095-4679-A6D92729D5BA}"/>
          </ac:spMkLst>
        </pc:spChg>
        <pc:spChg chg="mod">
          <ac:chgData name="Jakub Dylag (jd8g19)" userId="S::jd8g19@soton.ac.uk::7e29cc7f-def3-4159-add3-3c440b2fa137" providerId="AD" clId="Web-{1AF844AB-CEEC-4BA5-40C9-B6986148C172}" dt="2023-02-04T16:02:44.495" v="163" actId="1076"/>
          <ac:spMkLst>
            <pc:docMk/>
            <pc:sldMk cId="1549845770" sldId="286"/>
            <ac:spMk id="5" creationId="{B8E249DA-9AD5-F546-0D4C-8EF1C8AEC6D6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02:44.510" v="167" actId="1076"/>
          <ac:spMkLst>
            <pc:docMk/>
            <pc:sldMk cId="1549845770" sldId="286"/>
            <ac:spMk id="6" creationId="{BC9563FC-C64D-0A10-D736-F942215995EF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03:52.699" v="193" actId="1076"/>
          <ac:spMkLst>
            <pc:docMk/>
            <pc:sldMk cId="1549845770" sldId="286"/>
            <ac:spMk id="7" creationId="{2C80C972-5676-09EC-6227-208793682BED}"/>
          </ac:spMkLst>
        </pc:spChg>
        <pc:spChg chg="add del mod">
          <ac:chgData name="Jakub Dylag (jd8g19)" userId="S::jd8g19@soton.ac.uk::7e29cc7f-def3-4159-add3-3c440b2fa137" providerId="AD" clId="Web-{1AF844AB-CEEC-4BA5-40C9-B6986148C172}" dt="2023-02-04T16:10:53.631" v="365"/>
          <ac:spMkLst>
            <pc:docMk/>
            <pc:sldMk cId="1549845770" sldId="286"/>
            <ac:spMk id="8" creationId="{FCFB184C-4CA5-A253-ADF4-F54DFEE8E6BE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11:21.538" v="375" actId="14100"/>
          <ac:spMkLst>
            <pc:docMk/>
            <pc:sldMk cId="1549845770" sldId="286"/>
            <ac:spMk id="10" creationId="{C9201840-1493-16F9-403D-1D5BB91E850E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10:52.021" v="360" actId="1076"/>
          <ac:spMkLst>
            <pc:docMk/>
            <pc:sldMk cId="1549845770" sldId="286"/>
            <ac:spMk id="12" creationId="{E57B2A0C-4CED-C45E-2E81-86237BE836CA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10:52.037" v="361" actId="1076"/>
          <ac:spMkLst>
            <pc:docMk/>
            <pc:sldMk cId="1549845770" sldId="286"/>
            <ac:spMk id="14" creationId="{17015B52-E25B-4A03-A810-B8DA3B84D115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13:37.826" v="412" actId="20577"/>
          <ac:spMkLst>
            <pc:docMk/>
            <pc:sldMk cId="1549845770" sldId="286"/>
            <ac:spMk id="16" creationId="{C2EF031A-B013-7754-B7DD-CDFAABEE2820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11:17.600" v="373" actId="14100"/>
          <ac:spMkLst>
            <pc:docMk/>
            <pc:sldMk cId="1549845770" sldId="286"/>
            <ac:spMk id="18" creationId="{D99626F0-902E-AC8D-EB2F-606AD0306CC0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11:19.647" v="374" actId="14100"/>
          <ac:spMkLst>
            <pc:docMk/>
            <pc:sldMk cId="1549845770" sldId="286"/>
            <ac:spMk id="20" creationId="{C2EB18AA-66DB-EC52-2B34-81B7033E25EC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12:28.914" v="391" actId="1076"/>
          <ac:spMkLst>
            <pc:docMk/>
            <pc:sldMk cId="1549845770" sldId="286"/>
            <ac:spMk id="24" creationId="{8F54D403-401D-6B88-B952-0A544EA4D34C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34:50.564" v="720" actId="1076"/>
          <ac:spMkLst>
            <pc:docMk/>
            <pc:sldMk cId="1549845770" sldId="286"/>
            <ac:spMk id="26" creationId="{CC1AF841-87E6-EB26-CBF8-BC4C078BBF78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13:01.571" v="406" actId="1076"/>
          <ac:spMkLst>
            <pc:docMk/>
            <pc:sldMk cId="1549845770" sldId="286"/>
            <ac:spMk id="30" creationId="{ED2DB400-9973-B763-54FC-382B58D20086}"/>
          </ac:spMkLst>
        </pc:spChg>
        <pc:spChg chg="add del mod">
          <ac:chgData name="Jakub Dylag (jd8g19)" userId="S::jd8g19@soton.ac.uk::7e29cc7f-def3-4159-add3-3c440b2fa137" providerId="AD" clId="Web-{1AF844AB-CEEC-4BA5-40C9-B6986148C172}" dt="2023-02-04T16:14:35.233" v="432"/>
          <ac:spMkLst>
            <pc:docMk/>
            <pc:sldMk cId="1549845770" sldId="286"/>
            <ac:spMk id="31" creationId="{C2474688-F523-364E-2429-60C01FC9C985}"/>
          </ac:spMkLst>
        </pc:spChg>
        <pc:spChg chg="add del mod">
          <ac:chgData name="Jakub Dylag (jd8g19)" userId="S::jd8g19@soton.ac.uk::7e29cc7f-def3-4159-add3-3c440b2fa137" providerId="AD" clId="Web-{1AF844AB-CEEC-4BA5-40C9-B6986148C172}" dt="2023-02-04T16:14:00.732" v="419"/>
          <ac:spMkLst>
            <pc:docMk/>
            <pc:sldMk cId="1549845770" sldId="286"/>
            <ac:spMk id="32" creationId="{3D0C86AD-50C7-106B-4D46-5CD6BAAB844C}"/>
          </ac:spMkLst>
        </pc:spChg>
        <pc:spChg chg="add del mod">
          <ac:chgData name="Jakub Dylag (jd8g19)" userId="S::jd8g19@soton.ac.uk::7e29cc7f-def3-4159-add3-3c440b2fa137" providerId="AD" clId="Web-{1AF844AB-CEEC-4BA5-40C9-B6986148C172}" dt="2023-02-04T16:14:35.796" v="433"/>
          <ac:spMkLst>
            <pc:docMk/>
            <pc:sldMk cId="1549845770" sldId="286"/>
            <ac:spMk id="33" creationId="{1543D78D-A7BB-B1DD-4BC2-C04E668B0670}"/>
          </ac:spMkLst>
        </pc:spChg>
        <pc:spChg chg="add del mod">
          <ac:chgData name="Jakub Dylag (jd8g19)" userId="S::jd8g19@soton.ac.uk::7e29cc7f-def3-4159-add3-3c440b2fa137" providerId="AD" clId="Web-{1AF844AB-CEEC-4BA5-40C9-B6986148C172}" dt="2023-02-04T16:14:12.029" v="425"/>
          <ac:spMkLst>
            <pc:docMk/>
            <pc:sldMk cId="1549845770" sldId="286"/>
            <ac:spMk id="34" creationId="{42574395-1CD5-2AEA-1E26-39F793418ED1}"/>
          </ac:spMkLst>
        </pc:spChg>
        <pc:spChg chg="add del mod">
          <ac:chgData name="Jakub Dylag (jd8g19)" userId="S::jd8g19@soton.ac.uk::7e29cc7f-def3-4159-add3-3c440b2fa137" providerId="AD" clId="Web-{1AF844AB-CEEC-4BA5-40C9-B6986148C172}" dt="2023-02-04T16:14:37.593" v="435"/>
          <ac:spMkLst>
            <pc:docMk/>
            <pc:sldMk cId="1549845770" sldId="286"/>
            <ac:spMk id="35" creationId="{DACEF925-245E-13ED-6ECD-3E0055F16B0C}"/>
          </ac:spMkLst>
        </pc:spChg>
        <pc:spChg chg="add del mod">
          <ac:chgData name="Jakub Dylag (jd8g19)" userId="S::jd8g19@soton.ac.uk::7e29cc7f-def3-4159-add3-3c440b2fa137" providerId="AD" clId="Web-{1AF844AB-CEEC-4BA5-40C9-B6986148C172}" dt="2023-02-04T16:14:36.624" v="434"/>
          <ac:spMkLst>
            <pc:docMk/>
            <pc:sldMk cId="1549845770" sldId="286"/>
            <ac:spMk id="36" creationId="{0C212D7F-18CC-AF36-320A-B6B60F89D8BC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35:58.487" v="748" actId="1076"/>
          <ac:spMkLst>
            <pc:docMk/>
            <pc:sldMk cId="1549845770" sldId="286"/>
            <ac:spMk id="38" creationId="{F1D9F1EA-AB5E-076D-C9B5-DE2266C1C2EF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35:58.503" v="749" actId="1076"/>
          <ac:spMkLst>
            <pc:docMk/>
            <pc:sldMk cId="1549845770" sldId="286"/>
            <ac:spMk id="40" creationId="{0BC305E5-EB58-D316-0C45-7E5413DC897E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35:58.503" v="750" actId="1076"/>
          <ac:spMkLst>
            <pc:docMk/>
            <pc:sldMk cId="1549845770" sldId="286"/>
            <ac:spMk id="41" creationId="{E69E0D28-25A4-E657-9C8D-4E4EF40BB6F5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35:58.519" v="751" actId="1076"/>
          <ac:spMkLst>
            <pc:docMk/>
            <pc:sldMk cId="1549845770" sldId="286"/>
            <ac:spMk id="42" creationId="{2D471C9D-5772-EAB8-8CFA-C7F9C2E13C91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35:58.534" v="752" actId="1076"/>
          <ac:spMkLst>
            <pc:docMk/>
            <pc:sldMk cId="1549845770" sldId="286"/>
            <ac:spMk id="43" creationId="{03E55D33-FC42-1197-CE78-6A326F34F60D}"/>
          </ac:spMkLst>
        </pc:spChg>
        <pc:spChg chg="add del mod">
          <ac:chgData name="Jakub Dylag (jd8g19)" userId="S::jd8g19@soton.ac.uk::7e29cc7f-def3-4159-add3-3c440b2fa137" providerId="AD" clId="Web-{1AF844AB-CEEC-4BA5-40C9-B6986148C172}" dt="2023-02-04T16:18:21.957" v="468"/>
          <ac:spMkLst>
            <pc:docMk/>
            <pc:sldMk cId="1549845770" sldId="286"/>
            <ac:spMk id="44" creationId="{86BA9898-3F52-2D02-53B3-FED124E02EDA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36:58.692" v="767"/>
          <ac:spMkLst>
            <pc:docMk/>
            <pc:sldMk cId="1549845770" sldId="286"/>
            <ac:spMk id="46" creationId="{59207444-DE71-76E0-CB8E-020D67E90563}"/>
          </ac:spMkLst>
        </pc:spChg>
        <pc:spChg chg="add mod ord">
          <ac:chgData name="Jakub Dylag (jd8g19)" userId="S::jd8g19@soton.ac.uk::7e29cc7f-def3-4159-add3-3c440b2fa137" providerId="AD" clId="Web-{1AF844AB-CEEC-4BA5-40C9-B6986148C172}" dt="2023-02-04T16:36:33.176" v="764"/>
          <ac:spMkLst>
            <pc:docMk/>
            <pc:sldMk cId="1549845770" sldId="286"/>
            <ac:spMk id="47" creationId="{FBCFDDD5-CAC4-5CD1-AB6B-AB6C62B2032E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37:31.396" v="778" actId="20577"/>
          <ac:spMkLst>
            <pc:docMk/>
            <pc:sldMk cId="1549845770" sldId="286"/>
            <ac:spMk id="48" creationId="{C4577B00-9B95-C921-39C7-E8786235B22C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37:33.677" v="779" actId="20577"/>
          <ac:spMkLst>
            <pc:docMk/>
            <pc:sldMk cId="1549845770" sldId="286"/>
            <ac:spMk id="49" creationId="{1D27F872-1EE6-3F1C-F1DC-1391372A8591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37:35.630" v="780" actId="20577"/>
          <ac:spMkLst>
            <pc:docMk/>
            <pc:sldMk cId="1549845770" sldId="286"/>
            <ac:spMk id="50" creationId="{564665EC-5370-9200-70B4-0F797A86B54A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37:37.364" v="781" actId="20577"/>
          <ac:spMkLst>
            <pc:docMk/>
            <pc:sldMk cId="1549845770" sldId="286"/>
            <ac:spMk id="51" creationId="{3A0E2C94-FB9C-7666-DF7A-5BB3A92ABDE3}"/>
          </ac:spMkLst>
        </pc:spChg>
        <pc:picChg chg="add mod">
          <ac:chgData name="Jakub Dylag (jd8g19)" userId="S::jd8g19@soton.ac.uk::7e29cc7f-def3-4159-add3-3c440b2fa137" providerId="AD" clId="Web-{1AF844AB-CEEC-4BA5-40C9-B6986148C172}" dt="2023-02-04T16:35:58.487" v="747" actId="1076"/>
          <ac:picMkLst>
            <pc:docMk/>
            <pc:sldMk cId="1549845770" sldId="286"/>
            <ac:picMk id="22" creationId="{FAFA561D-E677-0B3F-DB7C-81A273110CCC}"/>
          </ac:picMkLst>
        </pc:picChg>
        <pc:picChg chg="add mod">
          <ac:chgData name="Jakub Dylag (jd8g19)" userId="S::jd8g19@soton.ac.uk::7e29cc7f-def3-4159-add3-3c440b2fa137" providerId="AD" clId="Web-{1AF844AB-CEEC-4BA5-40C9-B6986148C172}" dt="2023-02-04T16:12:57.868" v="403" actId="1076"/>
          <ac:picMkLst>
            <pc:docMk/>
            <pc:sldMk cId="1549845770" sldId="286"/>
            <ac:picMk id="28" creationId="{177BA9A0-A0AD-37F2-324E-A82050E488D7}"/>
          </ac:picMkLst>
        </pc:picChg>
      </pc:sldChg>
      <pc:sldChg chg="addSp delSp modSp new">
        <pc:chgData name="Jakub Dylag (jd8g19)" userId="S::jd8g19@soton.ac.uk::7e29cc7f-def3-4159-add3-3c440b2fa137" providerId="AD" clId="Web-{1AF844AB-CEEC-4BA5-40C9-B6986148C172}" dt="2023-02-04T16:43:40.463" v="888"/>
        <pc:sldMkLst>
          <pc:docMk/>
          <pc:sldMk cId="4223617622" sldId="287"/>
        </pc:sldMkLst>
        <pc:spChg chg="mod">
          <ac:chgData name="Jakub Dylag (jd8g19)" userId="S::jd8g19@soton.ac.uk::7e29cc7f-def3-4159-add3-3c440b2fa137" providerId="AD" clId="Web-{1AF844AB-CEEC-4BA5-40C9-B6986148C172}" dt="2023-02-04T16:29:42.300" v="652" actId="20577"/>
          <ac:spMkLst>
            <pc:docMk/>
            <pc:sldMk cId="4223617622" sldId="287"/>
            <ac:spMk id="2" creationId="{86B1FDA1-0DCB-1468-A36F-CA976FE59DCC}"/>
          </ac:spMkLst>
        </pc:spChg>
        <pc:spChg chg="del">
          <ac:chgData name="Jakub Dylag (jd8g19)" userId="S::jd8g19@soton.ac.uk::7e29cc7f-def3-4159-add3-3c440b2fa137" providerId="AD" clId="Web-{1AF844AB-CEEC-4BA5-40C9-B6986148C172}" dt="2023-02-04T16:25:12.294" v="567"/>
          <ac:spMkLst>
            <pc:docMk/>
            <pc:sldMk cId="4223617622" sldId="287"/>
            <ac:spMk id="3" creationId="{7BD836DF-11EC-E44C-DAC4-8D63B2399552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31:48.652" v="685" actId="1076"/>
          <ac:spMkLst>
            <pc:docMk/>
            <pc:sldMk cId="4223617622" sldId="287"/>
            <ac:spMk id="7" creationId="{02C1F1E2-DC66-BDF4-1450-B4BDD6E0ADA8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31:48.668" v="686" actId="1076"/>
          <ac:spMkLst>
            <pc:docMk/>
            <pc:sldMk cId="4223617622" sldId="287"/>
            <ac:spMk id="9" creationId="{C087E077-33DC-2B46-D3BB-C1E564776EFB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31:48.668" v="687" actId="1076"/>
          <ac:spMkLst>
            <pc:docMk/>
            <pc:sldMk cId="4223617622" sldId="287"/>
            <ac:spMk id="11" creationId="{14DE90BB-4956-42B7-82E7-D0AA194DB926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31:48.668" v="688" actId="1076"/>
          <ac:spMkLst>
            <pc:docMk/>
            <pc:sldMk cId="4223617622" sldId="287"/>
            <ac:spMk id="13" creationId="{7AD1F3EA-8357-55A6-CBF1-9AEDAFCFBBEA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31:48.683" v="689" actId="1076"/>
          <ac:spMkLst>
            <pc:docMk/>
            <pc:sldMk cId="4223617622" sldId="287"/>
            <ac:spMk id="15" creationId="{3ACD0DBD-B7E8-2C83-DE02-1A22473C7493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31:48.683" v="690" actId="1076"/>
          <ac:spMkLst>
            <pc:docMk/>
            <pc:sldMk cId="4223617622" sldId="287"/>
            <ac:spMk id="17" creationId="{1722CDEE-927F-0836-7E29-262535A804C2}"/>
          </ac:spMkLst>
        </pc:spChg>
        <pc:spChg chg="add del mod">
          <ac:chgData name="Jakub Dylag (jd8g19)" userId="S::jd8g19@soton.ac.uk::7e29cc7f-def3-4159-add3-3c440b2fa137" providerId="AD" clId="Web-{1AF844AB-CEEC-4BA5-40C9-B6986148C172}" dt="2023-02-04T16:26:15.873" v="593"/>
          <ac:spMkLst>
            <pc:docMk/>
            <pc:sldMk cId="4223617622" sldId="287"/>
            <ac:spMk id="19" creationId="{8D2547CF-FD23-E8C7-C2AA-388FD7F7DEF1}"/>
          </ac:spMkLst>
        </pc:spChg>
        <pc:spChg chg="add del mod">
          <ac:chgData name="Jakub Dylag (jd8g19)" userId="S::jd8g19@soton.ac.uk::7e29cc7f-def3-4159-add3-3c440b2fa137" providerId="AD" clId="Web-{1AF844AB-CEEC-4BA5-40C9-B6986148C172}" dt="2023-02-04T16:26:18.295" v="594"/>
          <ac:spMkLst>
            <pc:docMk/>
            <pc:sldMk cId="4223617622" sldId="287"/>
            <ac:spMk id="20" creationId="{92F0E724-AAC3-53EE-3D09-D838754EFEC0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31:54.605" v="695" actId="1076"/>
          <ac:spMkLst>
            <pc:docMk/>
            <pc:sldMk cId="4223617622" sldId="287"/>
            <ac:spMk id="21" creationId="{0B73E0D7-67C9-FF7F-BB1E-C8D143B0AB6C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31:54.605" v="696" actId="1076"/>
          <ac:spMkLst>
            <pc:docMk/>
            <pc:sldMk cId="4223617622" sldId="287"/>
            <ac:spMk id="22" creationId="{3EFCE0AB-9E32-12D0-517B-7BB288B4CEB2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31:54.621" v="697" actId="1076"/>
          <ac:spMkLst>
            <pc:docMk/>
            <pc:sldMk cId="4223617622" sldId="287"/>
            <ac:spMk id="23" creationId="{9635E05D-889D-A4B9-8A9D-804F326A5B23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31:54.621" v="698" actId="1076"/>
          <ac:spMkLst>
            <pc:docMk/>
            <pc:sldMk cId="4223617622" sldId="287"/>
            <ac:spMk id="24" creationId="{0220B74F-D948-E26E-3560-B6D233840F90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31:54.637" v="699" actId="1076"/>
          <ac:spMkLst>
            <pc:docMk/>
            <pc:sldMk cId="4223617622" sldId="287"/>
            <ac:spMk id="25" creationId="{84BD84FF-235E-9341-7F2E-1B80B6FB97F2}"/>
          </ac:spMkLst>
        </pc:spChg>
        <pc:spChg chg="add del">
          <ac:chgData name="Jakub Dylag (jd8g19)" userId="S::jd8g19@soton.ac.uk::7e29cc7f-def3-4159-add3-3c440b2fa137" providerId="AD" clId="Web-{1AF844AB-CEEC-4BA5-40C9-B6986148C172}" dt="2023-02-04T16:26:26.561" v="597"/>
          <ac:spMkLst>
            <pc:docMk/>
            <pc:sldMk cId="4223617622" sldId="287"/>
            <ac:spMk id="26" creationId="{66497212-47A9-EFA7-E232-1664283CDE63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31:57.965" v="702" actId="1076"/>
          <ac:spMkLst>
            <pc:docMk/>
            <pc:sldMk cId="4223617622" sldId="287"/>
            <ac:spMk id="27" creationId="{4D68AEB6-4050-25BA-8CD1-580EF55B043B}"/>
          </ac:spMkLst>
        </pc:spChg>
        <pc:spChg chg="add del">
          <ac:chgData name="Jakub Dylag (jd8g19)" userId="S::jd8g19@soton.ac.uk::7e29cc7f-def3-4159-add3-3c440b2fa137" providerId="AD" clId="Web-{1AF844AB-CEEC-4BA5-40C9-B6986148C172}" dt="2023-02-04T16:27:25.578" v="610"/>
          <ac:spMkLst>
            <pc:docMk/>
            <pc:sldMk cId="4223617622" sldId="287"/>
            <ac:spMk id="28" creationId="{DA1C67D9-9ECF-211C-B14F-DA2E676FC10E}"/>
          </ac:spMkLst>
        </pc:spChg>
        <pc:spChg chg="add del">
          <ac:chgData name="Jakub Dylag (jd8g19)" userId="S::jd8g19@soton.ac.uk::7e29cc7f-def3-4159-add3-3c440b2fa137" providerId="AD" clId="Web-{1AF844AB-CEEC-4BA5-40C9-B6986148C172}" dt="2023-02-04T16:27:31.953" v="612"/>
          <ac:spMkLst>
            <pc:docMk/>
            <pc:sldMk cId="4223617622" sldId="287"/>
            <ac:spMk id="29" creationId="{63368C38-9184-2803-258B-51179BD0BE47}"/>
          </ac:spMkLst>
        </pc:spChg>
        <pc:spChg chg="add del">
          <ac:chgData name="Jakub Dylag (jd8g19)" userId="S::jd8g19@soton.ac.uk::7e29cc7f-def3-4159-add3-3c440b2fa137" providerId="AD" clId="Web-{1AF844AB-CEEC-4BA5-40C9-B6986148C172}" dt="2023-02-04T16:27:37.906" v="614"/>
          <ac:spMkLst>
            <pc:docMk/>
            <pc:sldMk cId="4223617622" sldId="287"/>
            <ac:spMk id="30" creationId="{7B50E4B9-0069-17D9-74B8-757B2CE42892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31:54.637" v="700" actId="1076"/>
          <ac:spMkLst>
            <pc:docMk/>
            <pc:sldMk cId="4223617622" sldId="287"/>
            <ac:spMk id="31" creationId="{D6926896-7637-968F-8DF9-E30C638B26D0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31:54.637" v="701" actId="1076"/>
          <ac:spMkLst>
            <pc:docMk/>
            <pc:sldMk cId="4223617622" sldId="287"/>
            <ac:spMk id="32" creationId="{44B6A3DE-3CA7-BF75-A759-5275311E555A}"/>
          </ac:spMkLst>
        </pc:spChg>
        <pc:spChg chg="add del">
          <ac:chgData name="Jakub Dylag (jd8g19)" userId="S::jd8g19@soton.ac.uk::7e29cc7f-def3-4159-add3-3c440b2fa137" providerId="AD" clId="Web-{1AF844AB-CEEC-4BA5-40C9-B6986148C172}" dt="2023-02-04T16:28:32.986" v="632"/>
          <ac:spMkLst>
            <pc:docMk/>
            <pc:sldMk cId="4223617622" sldId="287"/>
            <ac:spMk id="33" creationId="{0F58160E-9EB3-7DB8-66E0-0C2E228337F4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31:48.699" v="691" actId="1076"/>
          <ac:spMkLst>
            <pc:docMk/>
            <pc:sldMk cId="4223617622" sldId="287"/>
            <ac:spMk id="34" creationId="{D523089F-DCDB-4AAD-CF50-06B954CBAE12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31:48.699" v="692" actId="1076"/>
          <ac:spMkLst>
            <pc:docMk/>
            <pc:sldMk cId="4223617622" sldId="287"/>
            <ac:spMk id="35" creationId="{84F1E8DE-2F4F-9C77-D61F-801F22579B5D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31:48.715" v="693" actId="1076"/>
          <ac:spMkLst>
            <pc:docMk/>
            <pc:sldMk cId="4223617622" sldId="287"/>
            <ac:spMk id="36" creationId="{2BB853B0-BE1C-E4CC-1DFE-44D0A32CFE1D}"/>
          </ac:spMkLst>
        </pc:spChg>
        <pc:spChg chg="add del mod">
          <ac:chgData name="Jakub Dylag (jd8g19)" userId="S::jd8g19@soton.ac.uk::7e29cc7f-def3-4159-add3-3c440b2fa137" providerId="AD" clId="Web-{1AF844AB-CEEC-4BA5-40C9-B6986148C172}" dt="2023-02-04T16:43:40.463" v="888"/>
          <ac:spMkLst>
            <pc:docMk/>
            <pc:sldMk cId="4223617622" sldId="287"/>
            <ac:spMk id="37" creationId="{37C9F9ED-15B4-0E7C-0A42-0659DBE311EC}"/>
          </ac:spMkLst>
        </pc:spChg>
        <pc:picChg chg="add mod">
          <ac:chgData name="Jakub Dylag (jd8g19)" userId="S::jd8g19@soton.ac.uk::7e29cc7f-def3-4159-add3-3c440b2fa137" providerId="AD" clId="Web-{1AF844AB-CEEC-4BA5-40C9-B6986148C172}" dt="2023-02-04T16:31:48.652" v="684" actId="1076"/>
          <ac:picMkLst>
            <pc:docMk/>
            <pc:sldMk cId="4223617622" sldId="287"/>
            <ac:picMk id="5" creationId="{4AE20A5D-4912-96D7-3272-1A85F314C72D}"/>
          </ac:picMkLst>
        </pc:picChg>
        <pc:picChg chg="add mod">
          <ac:chgData name="Jakub Dylag (jd8g19)" userId="S::jd8g19@soton.ac.uk::7e29cc7f-def3-4159-add3-3c440b2fa137" providerId="AD" clId="Web-{1AF844AB-CEEC-4BA5-40C9-B6986148C172}" dt="2023-02-04T16:31:54.590" v="694" actId="1076"/>
          <ac:picMkLst>
            <pc:docMk/>
            <pc:sldMk cId="4223617622" sldId="287"/>
            <ac:picMk id="18" creationId="{267D6816-B34F-5BEF-EEA6-0D7B9154F266}"/>
          </ac:picMkLst>
        </pc:picChg>
      </pc:sldChg>
      <pc:sldChg chg="addSp delSp modSp new">
        <pc:chgData name="Jakub Dylag (jd8g19)" userId="S::jd8g19@soton.ac.uk::7e29cc7f-def3-4159-add3-3c440b2fa137" providerId="AD" clId="Web-{1AF844AB-CEEC-4BA5-40C9-B6986148C172}" dt="2023-02-04T16:45:00.715" v="929" actId="1076"/>
        <pc:sldMkLst>
          <pc:docMk/>
          <pc:sldMk cId="3647992529" sldId="288"/>
        </pc:sldMkLst>
        <pc:spChg chg="mod">
          <ac:chgData name="Jakub Dylag (jd8g19)" userId="S::jd8g19@soton.ac.uk::7e29cc7f-def3-4159-add3-3c440b2fa137" providerId="AD" clId="Web-{1AF844AB-CEEC-4BA5-40C9-B6986148C172}" dt="2023-02-04T16:42:26.696" v="855" actId="20577"/>
          <ac:spMkLst>
            <pc:docMk/>
            <pc:sldMk cId="3647992529" sldId="288"/>
            <ac:spMk id="2" creationId="{0618DDF2-A862-F243-BD0D-C147B7B8E646}"/>
          </ac:spMkLst>
        </pc:spChg>
        <pc:spChg chg="del">
          <ac:chgData name="Jakub Dylag (jd8g19)" userId="S::jd8g19@soton.ac.uk::7e29cc7f-def3-4159-add3-3c440b2fa137" providerId="AD" clId="Web-{1AF844AB-CEEC-4BA5-40C9-B6986148C172}" dt="2023-02-04T16:31:08.130" v="663"/>
          <ac:spMkLst>
            <pc:docMk/>
            <pc:sldMk cId="3647992529" sldId="288"/>
            <ac:spMk id="3" creationId="{795A4BC7-328B-7BD5-EBC4-E200D5E30053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42:59.603" v="877" actId="1076"/>
          <ac:spMkLst>
            <pc:docMk/>
            <pc:sldMk cId="3647992529" sldId="288"/>
            <ac:spMk id="7" creationId="{6652675A-52AD-2830-DA8E-B8C49454FEE0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42:59.618" v="878" actId="1076"/>
          <ac:spMkLst>
            <pc:docMk/>
            <pc:sldMk cId="3647992529" sldId="288"/>
            <ac:spMk id="9" creationId="{336109DF-CCA0-E95E-A76B-E155E78B77EF}"/>
          </ac:spMkLst>
        </pc:spChg>
        <pc:spChg chg="add del">
          <ac:chgData name="Jakub Dylag (jd8g19)" userId="S::jd8g19@soton.ac.uk::7e29cc7f-def3-4159-add3-3c440b2fa137" providerId="AD" clId="Web-{1AF844AB-CEEC-4BA5-40C9-B6986148C172}" dt="2023-02-04T16:31:20.474" v="669"/>
          <ac:spMkLst>
            <pc:docMk/>
            <pc:sldMk cId="3647992529" sldId="288"/>
            <ac:spMk id="11" creationId="{A191BDA3-511F-82E2-417A-596EA6EE52E6}"/>
          </ac:spMkLst>
        </pc:spChg>
        <pc:spChg chg="add del">
          <ac:chgData name="Jakub Dylag (jd8g19)" userId="S::jd8g19@soton.ac.uk::7e29cc7f-def3-4159-add3-3c440b2fa137" providerId="AD" clId="Web-{1AF844AB-CEEC-4BA5-40C9-B6986148C172}" dt="2023-02-04T16:31:22.349" v="670"/>
          <ac:spMkLst>
            <pc:docMk/>
            <pc:sldMk cId="3647992529" sldId="288"/>
            <ac:spMk id="13" creationId="{2754D6A6-CB03-C199-F7D3-A886C71CCC5F}"/>
          </ac:spMkLst>
        </pc:spChg>
        <pc:spChg chg="add del">
          <ac:chgData name="Jakub Dylag (jd8g19)" userId="S::jd8g19@soton.ac.uk::7e29cc7f-def3-4159-add3-3c440b2fa137" providerId="AD" clId="Web-{1AF844AB-CEEC-4BA5-40C9-B6986148C172}" dt="2023-02-04T16:31:18.927" v="668"/>
          <ac:spMkLst>
            <pc:docMk/>
            <pc:sldMk cId="3647992529" sldId="288"/>
            <ac:spMk id="15" creationId="{955B1038-3B81-E4A4-A719-3AE7BA932958}"/>
          </ac:spMkLst>
        </pc:spChg>
        <pc:spChg chg="add del">
          <ac:chgData name="Jakub Dylag (jd8g19)" userId="S::jd8g19@soton.ac.uk::7e29cc7f-def3-4159-add3-3c440b2fa137" providerId="AD" clId="Web-{1AF844AB-CEEC-4BA5-40C9-B6986148C172}" dt="2023-02-04T16:31:17.255" v="667"/>
          <ac:spMkLst>
            <pc:docMk/>
            <pc:sldMk cId="3647992529" sldId="288"/>
            <ac:spMk id="17" creationId="{A765AC02-ACA4-704D-43B0-D526EC101815}"/>
          </ac:spMkLst>
        </pc:spChg>
        <pc:spChg chg="add del">
          <ac:chgData name="Jakub Dylag (jd8g19)" userId="S::jd8g19@soton.ac.uk::7e29cc7f-def3-4159-add3-3c440b2fa137" providerId="AD" clId="Web-{1AF844AB-CEEC-4BA5-40C9-B6986148C172}" dt="2023-02-04T16:31:24.302" v="671"/>
          <ac:spMkLst>
            <pc:docMk/>
            <pc:sldMk cId="3647992529" sldId="288"/>
            <ac:spMk id="19" creationId="{205CF6AE-57BC-C926-AEDD-94A5407AEB18}"/>
          </ac:spMkLst>
        </pc:spChg>
        <pc:spChg chg="add del">
          <ac:chgData name="Jakub Dylag (jd8g19)" userId="S::jd8g19@soton.ac.uk::7e29cc7f-def3-4159-add3-3c440b2fa137" providerId="AD" clId="Web-{1AF844AB-CEEC-4BA5-40C9-B6986148C172}" dt="2023-02-04T16:31:15.427" v="666"/>
          <ac:spMkLst>
            <pc:docMk/>
            <pc:sldMk cId="3647992529" sldId="288"/>
            <ac:spMk id="21" creationId="{F757C09B-3AE9-EF9A-5758-ECAC0C845850}"/>
          </ac:spMkLst>
        </pc:spChg>
        <pc:spChg chg="add del mod">
          <ac:chgData name="Jakub Dylag (jd8g19)" userId="S::jd8g19@soton.ac.uk::7e29cc7f-def3-4159-add3-3c440b2fa137" providerId="AD" clId="Web-{1AF844AB-CEEC-4BA5-40C9-B6986148C172}" dt="2023-02-04T16:31:13.412" v="665"/>
          <ac:spMkLst>
            <pc:docMk/>
            <pc:sldMk cId="3647992529" sldId="288"/>
            <ac:spMk id="23" creationId="{AD866FF7-461E-86D5-740C-701C3884B47D}"/>
          </ac:spMkLst>
        </pc:spChg>
        <pc:spChg chg="add del mod">
          <ac:chgData name="Jakub Dylag (jd8g19)" userId="S::jd8g19@soton.ac.uk::7e29cc7f-def3-4159-add3-3c440b2fa137" providerId="AD" clId="Web-{1AF844AB-CEEC-4BA5-40C9-B6986148C172}" dt="2023-02-04T16:33:24.812" v="715"/>
          <ac:spMkLst>
            <pc:docMk/>
            <pc:sldMk cId="3647992529" sldId="288"/>
            <ac:spMk id="25" creationId="{3D32CA89-CB5E-0256-2A9C-95EBACA4919B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31:40.261" v="683" actId="1076"/>
          <ac:spMkLst>
            <pc:docMk/>
            <pc:sldMk cId="3647992529" sldId="288"/>
            <ac:spMk id="26" creationId="{4844C3EF-8016-A559-A60A-7C9A2F707AFB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42:59.634" v="880" actId="1076"/>
          <ac:spMkLst>
            <pc:docMk/>
            <pc:sldMk cId="3647992529" sldId="288"/>
            <ac:spMk id="33" creationId="{72F1BE1C-B3FE-2AEA-AEB8-3CD309B3DE01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42:59.634" v="881" actId="1076"/>
          <ac:spMkLst>
            <pc:docMk/>
            <pc:sldMk cId="3647992529" sldId="288"/>
            <ac:spMk id="34" creationId="{AEB761FE-7346-FFBC-8542-FC76A5B7E494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45:00.715" v="929" actId="1076"/>
          <ac:spMkLst>
            <pc:docMk/>
            <pc:sldMk cId="3647992529" sldId="288"/>
            <ac:spMk id="39" creationId="{8BD752FA-8E62-EDA5-CA6C-31148DCA8DDC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6:44:58.215" v="928" actId="1076"/>
          <ac:spMkLst>
            <pc:docMk/>
            <pc:sldMk cId="3647992529" sldId="288"/>
            <ac:spMk id="40" creationId="{2179A9F1-2D6F-8076-AAEF-C78D9DD4A8A4}"/>
          </ac:spMkLst>
        </pc:spChg>
        <pc:picChg chg="add del mod">
          <ac:chgData name="Jakub Dylag (jd8g19)" userId="S::jd8g19@soton.ac.uk::7e29cc7f-def3-4159-add3-3c440b2fa137" providerId="AD" clId="Web-{1AF844AB-CEEC-4BA5-40C9-B6986148C172}" dt="2023-02-04T16:42:44.868" v="859"/>
          <ac:picMkLst>
            <pc:docMk/>
            <pc:sldMk cId="3647992529" sldId="288"/>
            <ac:picMk id="5" creationId="{F0DFA883-51F9-D9DD-0667-12777E85B8CB}"/>
          </ac:picMkLst>
        </pc:picChg>
        <pc:picChg chg="add mod modCrop">
          <ac:chgData name="Jakub Dylag (jd8g19)" userId="S::jd8g19@soton.ac.uk::7e29cc7f-def3-4159-add3-3c440b2fa137" providerId="AD" clId="Web-{1AF844AB-CEEC-4BA5-40C9-B6986148C172}" dt="2023-02-04T16:32:27.934" v="704"/>
          <ac:picMkLst>
            <pc:docMk/>
            <pc:sldMk cId="3647992529" sldId="288"/>
            <ac:picMk id="24" creationId="{B03B822D-8B65-B6B6-CE79-F2B214531FBD}"/>
          </ac:picMkLst>
        </pc:picChg>
        <pc:picChg chg="add mod modCrop">
          <ac:chgData name="Jakub Dylag (jd8g19)" userId="S::jd8g19@soton.ac.uk::7e29cc7f-def3-4159-add3-3c440b2fa137" providerId="AD" clId="Web-{1AF844AB-CEEC-4BA5-40C9-B6986148C172}" dt="2023-02-04T16:32:43.231" v="709" actId="1076"/>
          <ac:picMkLst>
            <pc:docMk/>
            <pc:sldMk cId="3647992529" sldId="288"/>
            <ac:picMk id="27" creationId="{DB5D0614-FCB3-20D1-A240-C1AB6FCD3321}"/>
          </ac:picMkLst>
        </pc:picChg>
        <pc:picChg chg="add mod">
          <ac:chgData name="Jakub Dylag (jd8g19)" userId="S::jd8g19@soton.ac.uk::7e29cc7f-def3-4159-add3-3c440b2fa137" providerId="AD" clId="Web-{1AF844AB-CEEC-4BA5-40C9-B6986148C172}" dt="2023-02-04T16:42:59.618" v="879" actId="1076"/>
          <ac:picMkLst>
            <pc:docMk/>
            <pc:sldMk cId="3647992529" sldId="288"/>
            <ac:picMk id="32" creationId="{6A7F315C-F039-7E06-E570-895F9E2DEEB7}"/>
          </ac:picMkLst>
        </pc:picChg>
        <pc:picChg chg="add mod">
          <ac:chgData name="Jakub Dylag (jd8g19)" userId="S::jd8g19@soton.ac.uk::7e29cc7f-def3-4159-add3-3c440b2fa137" providerId="AD" clId="Web-{1AF844AB-CEEC-4BA5-40C9-B6986148C172}" dt="2023-02-04T16:42:59.649" v="882" actId="1076"/>
          <ac:picMkLst>
            <pc:docMk/>
            <pc:sldMk cId="3647992529" sldId="288"/>
            <ac:picMk id="35" creationId="{1EC4AE25-A33B-35C1-8203-CE98026C9841}"/>
          </ac:picMkLst>
        </pc:picChg>
        <pc:cxnChg chg="add del mod">
          <ac:chgData name="Jakub Dylag (jd8g19)" userId="S::jd8g19@soton.ac.uk::7e29cc7f-def3-4159-add3-3c440b2fa137" providerId="AD" clId="Web-{1AF844AB-CEEC-4BA5-40C9-B6986148C172}" dt="2023-02-04T16:33:02.812" v="713"/>
          <ac:cxnSpMkLst>
            <pc:docMk/>
            <pc:sldMk cId="3647992529" sldId="288"/>
            <ac:cxnSpMk id="28" creationId="{3915BB2C-24A7-33E4-E7E3-109DDC8AC578}"/>
          </ac:cxnSpMkLst>
        </pc:cxnChg>
        <pc:cxnChg chg="add mod">
          <ac:chgData name="Jakub Dylag (jd8g19)" userId="S::jd8g19@soton.ac.uk::7e29cc7f-def3-4159-add3-3c440b2fa137" providerId="AD" clId="Web-{1AF844AB-CEEC-4BA5-40C9-B6986148C172}" dt="2023-02-04T16:42:39.415" v="858" actId="14100"/>
          <ac:cxnSpMkLst>
            <pc:docMk/>
            <pc:sldMk cId="3647992529" sldId="288"/>
            <ac:cxnSpMk id="29" creationId="{2AF536A4-2EDC-AE6F-3363-477ACBD8DB6F}"/>
          </ac:cxnSpMkLst>
        </pc:cxnChg>
        <pc:cxnChg chg="add mod">
          <ac:chgData name="Jakub Dylag (jd8g19)" userId="S::jd8g19@soton.ac.uk::7e29cc7f-def3-4159-add3-3c440b2fa137" providerId="AD" clId="Web-{1AF844AB-CEEC-4BA5-40C9-B6986148C172}" dt="2023-02-04T16:43:04.478" v="884" actId="1076"/>
          <ac:cxnSpMkLst>
            <pc:docMk/>
            <pc:sldMk cId="3647992529" sldId="288"/>
            <ac:cxnSpMk id="30" creationId="{63501BA8-C04F-B6C5-2A55-6203CDEB7030}"/>
          </ac:cxnSpMkLst>
        </pc:cxnChg>
        <pc:cxnChg chg="add mod">
          <ac:chgData name="Jakub Dylag (jd8g19)" userId="S::jd8g19@soton.ac.uk::7e29cc7f-def3-4159-add3-3c440b2fa137" providerId="AD" clId="Web-{1AF844AB-CEEC-4BA5-40C9-B6986148C172}" dt="2023-02-04T16:42:36.071" v="857" actId="14100"/>
          <ac:cxnSpMkLst>
            <pc:docMk/>
            <pc:sldMk cId="3647992529" sldId="288"/>
            <ac:cxnSpMk id="31" creationId="{A58E453F-9E2E-5D04-917D-BABCF2EB7791}"/>
          </ac:cxnSpMkLst>
        </pc:cxnChg>
        <pc:cxnChg chg="add del mod">
          <ac:chgData name="Jakub Dylag (jd8g19)" userId="S::jd8g19@soton.ac.uk::7e29cc7f-def3-4159-add3-3c440b2fa137" providerId="AD" clId="Web-{1AF844AB-CEEC-4BA5-40C9-B6986148C172}" dt="2023-02-04T16:42:50.196" v="874"/>
          <ac:cxnSpMkLst>
            <pc:docMk/>
            <pc:sldMk cId="3647992529" sldId="288"/>
            <ac:cxnSpMk id="36" creationId="{70598023-758F-717E-3C57-D4EF262B063D}"/>
          </ac:cxnSpMkLst>
        </pc:cxnChg>
        <pc:cxnChg chg="add del mod">
          <ac:chgData name="Jakub Dylag (jd8g19)" userId="S::jd8g19@soton.ac.uk::7e29cc7f-def3-4159-add3-3c440b2fa137" providerId="AD" clId="Web-{1AF844AB-CEEC-4BA5-40C9-B6986148C172}" dt="2023-02-04T16:42:51.259" v="875"/>
          <ac:cxnSpMkLst>
            <pc:docMk/>
            <pc:sldMk cId="3647992529" sldId="288"/>
            <ac:cxnSpMk id="37" creationId="{C825CD59-B7A5-66B1-6414-3C545258E228}"/>
          </ac:cxnSpMkLst>
        </pc:cxnChg>
        <pc:cxnChg chg="add mod">
          <ac:chgData name="Jakub Dylag (jd8g19)" userId="S::jd8g19@soton.ac.uk::7e29cc7f-def3-4159-add3-3c440b2fa137" providerId="AD" clId="Web-{1AF844AB-CEEC-4BA5-40C9-B6986148C172}" dt="2023-02-04T16:42:59.649" v="883" actId="1076"/>
          <ac:cxnSpMkLst>
            <pc:docMk/>
            <pc:sldMk cId="3647992529" sldId="288"/>
            <ac:cxnSpMk id="38" creationId="{EB96788B-5584-6FF6-3262-738E324B2E7D}"/>
          </ac:cxnSpMkLst>
        </pc:cxnChg>
      </pc:sldChg>
      <pc:sldChg chg="addSp delSp modSp add replId">
        <pc:chgData name="Jakub Dylag (jd8g19)" userId="S::jd8g19@soton.ac.uk::7e29cc7f-def3-4159-add3-3c440b2fa137" providerId="AD" clId="Web-{1AF844AB-CEEC-4BA5-40C9-B6986148C172}" dt="2023-02-04T19:42:13.732" v="1210" actId="1076"/>
        <pc:sldMkLst>
          <pc:docMk/>
          <pc:sldMk cId="808467938" sldId="289"/>
        </pc:sldMkLst>
        <pc:spChg chg="mod">
          <ac:chgData name="Jakub Dylag (jd8g19)" userId="S::jd8g19@soton.ac.uk::7e29cc7f-def3-4159-add3-3c440b2fa137" providerId="AD" clId="Web-{1AF844AB-CEEC-4BA5-40C9-B6986148C172}" dt="2023-02-04T16:40:33.390" v="825" actId="20577"/>
          <ac:spMkLst>
            <pc:docMk/>
            <pc:sldMk cId="808467938" sldId="289"/>
            <ac:spMk id="2" creationId="{0618DDF2-A862-F243-BD0D-C147B7B8E646}"/>
          </ac:spMkLst>
        </pc:spChg>
        <pc:spChg chg="del">
          <ac:chgData name="Jakub Dylag (jd8g19)" userId="S::jd8g19@soton.ac.uk::7e29cc7f-def3-4159-add3-3c440b2fa137" providerId="AD" clId="Web-{1AF844AB-CEEC-4BA5-40C9-B6986148C172}" dt="2023-02-04T16:39:12.335" v="788"/>
          <ac:spMkLst>
            <pc:docMk/>
            <pc:sldMk cId="808467938" sldId="289"/>
            <ac:spMk id="3" creationId="{795A4BC7-328B-7BD5-EBC4-E200D5E30053}"/>
          </ac:spMkLst>
        </pc:spChg>
        <pc:picChg chg="add del mod">
          <ac:chgData name="Jakub Dylag (jd8g19)" userId="S::jd8g19@soton.ac.uk::7e29cc7f-def3-4159-add3-3c440b2fa137" providerId="AD" clId="Web-{1AF844AB-CEEC-4BA5-40C9-B6986148C172}" dt="2023-02-04T16:39:19.054" v="795"/>
          <ac:picMkLst>
            <pc:docMk/>
            <pc:sldMk cId="808467938" sldId="289"/>
            <ac:picMk id="5" creationId="{5448364B-B38F-661D-192A-8277AA511C71}"/>
          </ac:picMkLst>
        </pc:picChg>
        <pc:picChg chg="add mod modCrop">
          <ac:chgData name="Jakub Dylag (jd8g19)" userId="S::jd8g19@soton.ac.uk::7e29cc7f-def3-4159-add3-3c440b2fa137" providerId="AD" clId="Web-{1AF844AB-CEEC-4BA5-40C9-B6986148C172}" dt="2023-02-04T16:40:48.891" v="832" actId="1076"/>
          <ac:picMkLst>
            <pc:docMk/>
            <pc:sldMk cId="808467938" sldId="289"/>
            <ac:picMk id="6" creationId="{A653CAE5-7914-2512-E0EC-6B06EB1D5A37}"/>
          </ac:picMkLst>
        </pc:picChg>
        <pc:picChg chg="add mod modCrop">
          <ac:chgData name="Jakub Dylag (jd8g19)" userId="S::jd8g19@soton.ac.uk::7e29cc7f-def3-4159-add3-3c440b2fa137" providerId="AD" clId="Web-{1AF844AB-CEEC-4BA5-40C9-B6986148C172}" dt="2023-02-04T16:40:48.891" v="833" actId="1076"/>
          <ac:picMkLst>
            <pc:docMk/>
            <pc:sldMk cId="808467938" sldId="289"/>
            <ac:picMk id="7" creationId="{9C4C8D4B-5477-8294-A660-81D0B2494574}"/>
          </ac:picMkLst>
        </pc:picChg>
        <pc:picChg chg="add mod modCrop">
          <ac:chgData name="Jakub Dylag (jd8g19)" userId="S::jd8g19@soton.ac.uk::7e29cc7f-def3-4159-add3-3c440b2fa137" providerId="AD" clId="Web-{1AF844AB-CEEC-4BA5-40C9-B6986148C172}" dt="2023-02-04T16:46:22.841" v="947" actId="1076"/>
          <ac:picMkLst>
            <pc:docMk/>
            <pc:sldMk cId="808467938" sldId="289"/>
            <ac:picMk id="8" creationId="{A84B1606-1611-5B49-E235-1D5B0EF60DDF}"/>
          </ac:picMkLst>
        </pc:picChg>
        <pc:picChg chg="add mod">
          <ac:chgData name="Jakub Dylag (jd8g19)" userId="S::jd8g19@soton.ac.uk::7e29cc7f-def3-4159-add3-3c440b2fa137" providerId="AD" clId="Web-{1AF844AB-CEEC-4BA5-40C9-B6986148C172}" dt="2023-02-04T16:40:56.563" v="837" actId="1076"/>
          <ac:picMkLst>
            <pc:docMk/>
            <pc:sldMk cId="808467938" sldId="289"/>
            <ac:picMk id="9" creationId="{0D9376DA-7479-ABA8-0DFE-1D513DBF4475}"/>
          </ac:picMkLst>
        </pc:picChg>
        <pc:picChg chg="add mod">
          <ac:chgData name="Jakub Dylag (jd8g19)" userId="S::jd8g19@soton.ac.uk::7e29cc7f-def3-4159-add3-3c440b2fa137" providerId="AD" clId="Web-{1AF844AB-CEEC-4BA5-40C9-B6986148C172}" dt="2023-02-04T16:40:56.578" v="838" actId="1076"/>
          <ac:picMkLst>
            <pc:docMk/>
            <pc:sldMk cId="808467938" sldId="289"/>
            <ac:picMk id="10" creationId="{B4E62233-3FAD-8614-D1B7-1B2EE4A3568E}"/>
          </ac:picMkLst>
        </pc:picChg>
        <pc:picChg chg="add mod modCrop">
          <ac:chgData name="Jakub Dylag (jd8g19)" userId="S::jd8g19@soton.ac.uk::7e29cc7f-def3-4159-add3-3c440b2fa137" providerId="AD" clId="Web-{1AF844AB-CEEC-4BA5-40C9-B6986148C172}" dt="2023-02-04T16:46:54.717" v="952" actId="1076"/>
          <ac:picMkLst>
            <pc:docMk/>
            <pc:sldMk cId="808467938" sldId="289"/>
            <ac:picMk id="11" creationId="{6D327A16-BAC5-EC6F-C319-5D087D8F48B9}"/>
          </ac:picMkLst>
        </pc:picChg>
        <pc:picChg chg="add mod modCrop">
          <ac:chgData name="Jakub Dylag (jd8g19)" userId="S::jd8g19@soton.ac.uk::7e29cc7f-def3-4159-add3-3c440b2fa137" providerId="AD" clId="Web-{1AF844AB-CEEC-4BA5-40C9-B6986148C172}" dt="2023-02-04T16:49:53.085" v="969" actId="1076"/>
          <ac:picMkLst>
            <pc:docMk/>
            <pc:sldMk cId="808467938" sldId="289"/>
            <ac:picMk id="16" creationId="{7EF68BED-A66B-FFBF-EFA2-5E0DDE2D90F5}"/>
          </ac:picMkLst>
        </pc:picChg>
        <pc:cxnChg chg="add del mod">
          <ac:chgData name="Jakub Dylag (jd8g19)" userId="S::jd8g19@soton.ac.uk::7e29cc7f-def3-4159-add3-3c440b2fa137" providerId="AD" clId="Web-{1AF844AB-CEEC-4BA5-40C9-B6986148C172}" dt="2023-02-04T16:45:33.387" v="934"/>
          <ac:cxnSpMkLst>
            <pc:docMk/>
            <pc:sldMk cId="808467938" sldId="289"/>
            <ac:cxnSpMk id="12" creationId="{90EDDE16-37F6-EE7F-B6E9-5F7D14FCE4C4}"/>
          </ac:cxnSpMkLst>
        </pc:cxnChg>
        <pc:cxnChg chg="add mod">
          <ac:chgData name="Jakub Dylag (jd8g19)" userId="S::jd8g19@soton.ac.uk::7e29cc7f-def3-4159-add3-3c440b2fa137" providerId="AD" clId="Web-{1AF844AB-CEEC-4BA5-40C9-B6986148C172}" dt="2023-02-04T16:46:27.138" v="948" actId="1076"/>
          <ac:cxnSpMkLst>
            <pc:docMk/>
            <pc:sldMk cId="808467938" sldId="289"/>
            <ac:cxnSpMk id="13" creationId="{C2531596-E0F3-EE9F-8592-742E048BB043}"/>
          </ac:cxnSpMkLst>
        </pc:cxnChg>
        <pc:cxnChg chg="add mod">
          <ac:chgData name="Jakub Dylag (jd8g19)" userId="S::jd8g19@soton.ac.uk::7e29cc7f-def3-4159-add3-3c440b2fa137" providerId="AD" clId="Web-{1AF844AB-CEEC-4BA5-40C9-B6986148C172}" dt="2023-02-04T19:42:13.732" v="1210" actId="1076"/>
          <ac:cxnSpMkLst>
            <pc:docMk/>
            <pc:sldMk cId="808467938" sldId="289"/>
            <ac:cxnSpMk id="14" creationId="{FB3AF44A-16C2-EAB3-39B2-174090926437}"/>
          </ac:cxnSpMkLst>
        </pc:cxnChg>
        <pc:cxnChg chg="add mod">
          <ac:chgData name="Jakub Dylag (jd8g19)" userId="S::jd8g19@soton.ac.uk::7e29cc7f-def3-4159-add3-3c440b2fa137" providerId="AD" clId="Web-{1AF844AB-CEEC-4BA5-40C9-B6986148C172}" dt="2023-02-04T16:47:28.546" v="959" actId="14100"/>
          <ac:cxnSpMkLst>
            <pc:docMk/>
            <pc:sldMk cId="808467938" sldId="289"/>
            <ac:cxnSpMk id="15" creationId="{9A2C7D94-1E62-0447-1A63-29F2C927F241}"/>
          </ac:cxnSpMkLst>
        </pc:cxnChg>
      </pc:sldChg>
      <pc:sldChg chg="modSp new del">
        <pc:chgData name="Jakub Dylag (jd8g19)" userId="S::jd8g19@soton.ac.uk::7e29cc7f-def3-4159-add3-3c440b2fa137" providerId="AD" clId="Web-{1AF844AB-CEEC-4BA5-40C9-B6986148C172}" dt="2023-02-04T16:22:02.602" v="504"/>
        <pc:sldMkLst>
          <pc:docMk/>
          <pc:sldMk cId="1572356296" sldId="289"/>
        </pc:sldMkLst>
        <pc:spChg chg="mod">
          <ac:chgData name="Jakub Dylag (jd8g19)" userId="S::jd8g19@soton.ac.uk::7e29cc7f-def3-4159-add3-3c440b2fa137" providerId="AD" clId="Web-{1AF844AB-CEEC-4BA5-40C9-B6986148C172}" dt="2023-02-04T16:22:00.368" v="503" actId="1076"/>
          <ac:spMkLst>
            <pc:docMk/>
            <pc:sldMk cId="1572356296" sldId="289"/>
            <ac:spMk id="3" creationId="{8A0055C6-20BF-2E8D-3AAA-6CC08B218E89}"/>
          </ac:spMkLst>
        </pc:spChg>
      </pc:sldChg>
      <pc:sldChg chg="addSp modSp add replId">
        <pc:chgData name="Jakub Dylag (jd8g19)" userId="S::jd8g19@soton.ac.uk::7e29cc7f-def3-4159-add3-3c440b2fa137" providerId="AD" clId="Web-{1AF844AB-CEEC-4BA5-40C9-B6986148C172}" dt="2023-02-04T16:52:29.526" v="1011" actId="1076"/>
        <pc:sldMkLst>
          <pc:docMk/>
          <pc:sldMk cId="2576318850" sldId="290"/>
        </pc:sldMkLst>
        <pc:spChg chg="mod">
          <ac:chgData name="Jakub Dylag (jd8g19)" userId="S::jd8g19@soton.ac.uk::7e29cc7f-def3-4159-add3-3c440b2fa137" providerId="AD" clId="Web-{1AF844AB-CEEC-4BA5-40C9-B6986148C172}" dt="2023-02-04T16:51:49.197" v="998" actId="20577"/>
          <ac:spMkLst>
            <pc:docMk/>
            <pc:sldMk cId="2576318850" sldId="290"/>
            <ac:spMk id="3" creationId="{BC089FFC-687F-45D5-9758-023FA28253F2}"/>
          </ac:spMkLst>
        </pc:spChg>
        <pc:spChg chg="mod">
          <ac:chgData name="Jakub Dylag (jd8g19)" userId="S::jd8g19@soton.ac.uk::7e29cc7f-def3-4159-add3-3c440b2fa137" providerId="AD" clId="Web-{1AF844AB-CEEC-4BA5-40C9-B6986148C172}" dt="2023-02-04T16:51:45.244" v="995" actId="20577"/>
          <ac:spMkLst>
            <pc:docMk/>
            <pc:sldMk cId="2576318850" sldId="290"/>
            <ac:spMk id="4" creationId="{E63524B9-0EB7-9652-BB41-FC3F7D4C0541}"/>
          </ac:spMkLst>
        </pc:spChg>
        <pc:picChg chg="add mod modCrop">
          <ac:chgData name="Jakub Dylag (jd8g19)" userId="S::jd8g19@soton.ac.uk::7e29cc7f-def3-4159-add3-3c440b2fa137" providerId="AD" clId="Web-{1AF844AB-CEEC-4BA5-40C9-B6986148C172}" dt="2023-02-04T16:52:29.526" v="1011" actId="1076"/>
          <ac:picMkLst>
            <pc:docMk/>
            <pc:sldMk cId="2576318850" sldId="290"/>
            <ac:picMk id="5" creationId="{B4C2815A-4648-1102-135B-EE677F0769D4}"/>
          </ac:picMkLst>
        </pc:picChg>
      </pc:sldChg>
      <pc:sldChg chg="addSp modSp add replId">
        <pc:chgData name="Jakub Dylag (jd8g19)" userId="S::jd8g19@soton.ac.uk::7e29cc7f-def3-4159-add3-3c440b2fa137" providerId="AD" clId="Web-{1AF844AB-CEEC-4BA5-40C9-B6986148C172}" dt="2023-02-04T16:54:42.607" v="1053" actId="1076"/>
        <pc:sldMkLst>
          <pc:docMk/>
          <pc:sldMk cId="3397673549" sldId="291"/>
        </pc:sldMkLst>
        <pc:picChg chg="mod">
          <ac:chgData name="Jakub Dylag (jd8g19)" userId="S::jd8g19@soton.ac.uk::7e29cc7f-def3-4159-add3-3c440b2fa137" providerId="AD" clId="Web-{1AF844AB-CEEC-4BA5-40C9-B6986148C172}" dt="2023-02-04T16:54:42.607" v="1053" actId="1076"/>
          <ac:picMkLst>
            <pc:docMk/>
            <pc:sldMk cId="3397673549" sldId="291"/>
            <ac:picMk id="5" creationId="{7C2DF5DB-33A8-9F0E-3C86-8E2C9CF1CE45}"/>
          </ac:picMkLst>
        </pc:picChg>
        <pc:picChg chg="add mod">
          <ac:chgData name="Jakub Dylag (jd8g19)" userId="S::jd8g19@soton.ac.uk::7e29cc7f-def3-4159-add3-3c440b2fa137" providerId="AD" clId="Web-{1AF844AB-CEEC-4BA5-40C9-B6986148C172}" dt="2023-02-04T16:54:40.982" v="1052" actId="14100"/>
          <ac:picMkLst>
            <pc:docMk/>
            <pc:sldMk cId="3397673549" sldId="291"/>
            <ac:picMk id="6" creationId="{DD16B216-5A25-F9CF-6AB0-46104417D4BD}"/>
          </ac:picMkLst>
        </pc:picChg>
      </pc:sldChg>
      <pc:sldChg chg="addSp delSp modSp add replId">
        <pc:chgData name="Jakub Dylag (jd8g19)" userId="S::jd8g19@soton.ac.uk::7e29cc7f-def3-4159-add3-3c440b2fa137" providerId="AD" clId="Web-{1AF844AB-CEEC-4BA5-40C9-B6986148C172}" dt="2023-02-04T16:54:06.387" v="1044" actId="1076"/>
        <pc:sldMkLst>
          <pc:docMk/>
          <pc:sldMk cId="1822059979" sldId="292"/>
        </pc:sldMkLst>
        <pc:spChg chg="mod">
          <ac:chgData name="Jakub Dylag (jd8g19)" userId="S::jd8g19@soton.ac.uk::7e29cc7f-def3-4159-add3-3c440b2fa137" providerId="AD" clId="Web-{1AF844AB-CEEC-4BA5-40C9-B6986148C172}" dt="2023-02-04T16:53:54.434" v="1039" actId="20577"/>
          <ac:spMkLst>
            <pc:docMk/>
            <pc:sldMk cId="1822059979" sldId="292"/>
            <ac:spMk id="3" creationId="{BC089FFC-687F-45D5-9758-023FA28253F2}"/>
          </ac:spMkLst>
        </pc:spChg>
        <pc:picChg chg="add mod">
          <ac:chgData name="Jakub Dylag (jd8g19)" userId="S::jd8g19@soton.ac.uk::7e29cc7f-def3-4159-add3-3c440b2fa137" providerId="AD" clId="Web-{1AF844AB-CEEC-4BA5-40C9-B6986148C172}" dt="2023-02-04T16:54:06.387" v="1044" actId="1076"/>
          <ac:picMkLst>
            <pc:docMk/>
            <pc:sldMk cId="1822059979" sldId="292"/>
            <ac:picMk id="4" creationId="{3DC253BB-D0D2-B8C9-F289-7BFE4DDC2B69}"/>
          </ac:picMkLst>
        </pc:picChg>
        <pc:picChg chg="del">
          <ac:chgData name="Jakub Dylag (jd8g19)" userId="S::jd8g19@soton.ac.uk::7e29cc7f-def3-4159-add3-3c440b2fa137" providerId="AD" clId="Web-{1AF844AB-CEEC-4BA5-40C9-B6986148C172}" dt="2023-02-04T16:54:01.294" v="1040"/>
          <ac:picMkLst>
            <pc:docMk/>
            <pc:sldMk cId="1822059979" sldId="292"/>
            <ac:picMk id="6" creationId="{7353EF35-6900-524D-C1B8-BBAAF525B204}"/>
          </ac:picMkLst>
        </pc:picChg>
      </pc:sldChg>
      <pc:sldChg chg="addSp delSp modSp new">
        <pc:chgData name="Jakub Dylag (jd8g19)" userId="S::jd8g19@soton.ac.uk::7e29cc7f-def3-4159-add3-3c440b2fa137" providerId="AD" clId="Web-{1AF844AB-CEEC-4BA5-40C9-B6986148C172}" dt="2023-02-04T19:40:50.949" v="1208" actId="1076"/>
        <pc:sldMkLst>
          <pc:docMk/>
          <pc:sldMk cId="3899059976" sldId="293"/>
        </pc:sldMkLst>
        <pc:spChg chg="mod">
          <ac:chgData name="Jakub Dylag (jd8g19)" userId="S::jd8g19@soton.ac.uk::7e29cc7f-def3-4159-add3-3c440b2fa137" providerId="AD" clId="Web-{1AF844AB-CEEC-4BA5-40C9-B6986148C172}" dt="2023-02-04T19:40:44.011" v="1206" actId="1076"/>
          <ac:spMkLst>
            <pc:docMk/>
            <pc:sldMk cId="3899059976" sldId="293"/>
            <ac:spMk id="2" creationId="{28DF2664-913C-1975-1B26-D9BFFDCFDCCB}"/>
          </ac:spMkLst>
        </pc:spChg>
        <pc:spChg chg="del">
          <ac:chgData name="Jakub Dylag (jd8g19)" userId="S::jd8g19@soton.ac.uk::7e29cc7f-def3-4159-add3-3c440b2fa137" providerId="AD" clId="Web-{1AF844AB-CEEC-4BA5-40C9-B6986148C172}" dt="2023-02-04T16:55:25.436" v="1055"/>
          <ac:spMkLst>
            <pc:docMk/>
            <pc:sldMk cId="3899059976" sldId="293"/>
            <ac:spMk id="3" creationId="{273A3725-997C-8F10-5A08-D2A3F58515F8}"/>
          </ac:spMkLst>
        </pc:spChg>
        <pc:spChg chg="add del mod">
          <ac:chgData name="Jakub Dylag (jd8g19)" userId="S::jd8g19@soton.ac.uk::7e29cc7f-def3-4159-add3-3c440b2fa137" providerId="AD" clId="Web-{1AF844AB-CEEC-4BA5-40C9-B6986148C172}" dt="2023-02-04T16:56:37.500" v="1074"/>
          <ac:spMkLst>
            <pc:docMk/>
            <pc:sldMk cId="3899059976" sldId="293"/>
            <ac:spMk id="4" creationId="{996DE952-D2E4-D77D-6E53-CBB0B9425384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9:40:50.949" v="1208" actId="1076"/>
          <ac:spMkLst>
            <pc:docMk/>
            <pc:sldMk cId="3899059976" sldId="293"/>
            <ac:spMk id="8" creationId="{C9EB017E-B2C7-1996-1420-F26358974ECD}"/>
          </ac:spMkLst>
        </pc:spChg>
        <pc:picChg chg="add del mod">
          <ac:chgData name="Jakub Dylag (jd8g19)" userId="S::jd8g19@soton.ac.uk::7e29cc7f-def3-4159-add3-3c440b2fa137" providerId="AD" clId="Web-{1AF844AB-CEEC-4BA5-40C9-B6986148C172}" dt="2023-02-04T16:56:49.657" v="1080"/>
          <ac:picMkLst>
            <pc:docMk/>
            <pc:sldMk cId="3899059976" sldId="293"/>
            <ac:picMk id="5" creationId="{9B984F60-828E-B4CE-8866-537951D96EEE}"/>
          </ac:picMkLst>
        </pc:picChg>
        <pc:picChg chg="add mod">
          <ac:chgData name="Jakub Dylag (jd8g19)" userId="S::jd8g19@soton.ac.uk::7e29cc7f-def3-4159-add3-3c440b2fa137" providerId="AD" clId="Web-{1AF844AB-CEEC-4BA5-40C9-B6986148C172}" dt="2023-02-04T19:40:23.589" v="1203" actId="1076"/>
          <ac:picMkLst>
            <pc:docMk/>
            <pc:sldMk cId="3899059976" sldId="293"/>
            <ac:picMk id="6" creationId="{2337EDE5-E92F-07D2-3FF4-32704C0F77A5}"/>
          </ac:picMkLst>
        </pc:picChg>
      </pc:sldChg>
      <pc:sldChg chg="addSp delSp modSp new">
        <pc:chgData name="Jakub Dylag (jd8g19)" userId="S::jd8g19@soton.ac.uk::7e29cc7f-def3-4159-add3-3c440b2fa137" providerId="AD" clId="Web-{1AF844AB-CEEC-4BA5-40C9-B6986148C172}" dt="2023-02-04T19:40:03.838" v="1201" actId="1076"/>
        <pc:sldMkLst>
          <pc:docMk/>
          <pc:sldMk cId="1151504392" sldId="294"/>
        </pc:sldMkLst>
        <pc:spChg chg="del">
          <ac:chgData name="Jakub Dylag (jd8g19)" userId="S::jd8g19@soton.ac.uk::7e29cc7f-def3-4159-add3-3c440b2fa137" providerId="AD" clId="Web-{1AF844AB-CEEC-4BA5-40C9-B6986148C172}" dt="2023-02-04T16:58:06.049" v="1099"/>
          <ac:spMkLst>
            <pc:docMk/>
            <pc:sldMk cId="1151504392" sldId="294"/>
            <ac:spMk id="2" creationId="{DFB6A14D-BEC6-110D-9452-B821FD777462}"/>
          </ac:spMkLst>
        </pc:spChg>
        <pc:spChg chg="del">
          <ac:chgData name="Jakub Dylag (jd8g19)" userId="S::jd8g19@soton.ac.uk::7e29cc7f-def3-4159-add3-3c440b2fa137" providerId="AD" clId="Web-{1AF844AB-CEEC-4BA5-40C9-B6986148C172}" dt="2023-02-04T16:57:56.799" v="1097"/>
          <ac:spMkLst>
            <pc:docMk/>
            <pc:sldMk cId="1151504392" sldId="294"/>
            <ac:spMk id="3" creationId="{308D5BD1-6C43-B400-889A-758D51206517}"/>
          </ac:spMkLst>
        </pc:spChg>
        <pc:spChg chg="add del mod">
          <ac:chgData name="Jakub Dylag (jd8g19)" userId="S::jd8g19@soton.ac.uk::7e29cc7f-def3-4159-add3-3c440b2fa137" providerId="AD" clId="Web-{1AF844AB-CEEC-4BA5-40C9-B6986148C172}" dt="2023-02-04T16:59:54.426" v="1137"/>
          <ac:spMkLst>
            <pc:docMk/>
            <pc:sldMk cId="1151504392" sldId="294"/>
            <ac:spMk id="5" creationId="{C66DFF0A-E223-89A0-D304-73B55AC17FCD}"/>
          </ac:spMkLst>
        </pc:spChg>
        <pc:spChg chg="add del mod">
          <ac:chgData name="Jakub Dylag (jd8g19)" userId="S::jd8g19@soton.ac.uk::7e29cc7f-def3-4159-add3-3c440b2fa137" providerId="AD" clId="Web-{1AF844AB-CEEC-4BA5-40C9-B6986148C172}" dt="2023-02-04T16:58:56.519" v="1122"/>
          <ac:spMkLst>
            <pc:docMk/>
            <pc:sldMk cId="1151504392" sldId="294"/>
            <ac:spMk id="7" creationId="{838C082A-B561-B1E5-0050-2DB380BBA1A3}"/>
          </ac:spMkLst>
        </pc:spChg>
        <pc:spChg chg="add mod">
          <ac:chgData name="Jakub Dylag (jd8g19)" userId="S::jd8g19@soton.ac.uk::7e29cc7f-def3-4159-add3-3c440b2fa137" providerId="AD" clId="Web-{1AF844AB-CEEC-4BA5-40C9-B6986148C172}" dt="2023-02-04T19:40:03.838" v="1201" actId="1076"/>
          <ac:spMkLst>
            <pc:docMk/>
            <pc:sldMk cId="1151504392" sldId="294"/>
            <ac:spMk id="8" creationId="{CB26B57E-A2EC-F1B2-860B-C90E518238CD}"/>
          </ac:spMkLst>
        </pc:spChg>
        <pc:spChg chg="add del mod">
          <ac:chgData name="Jakub Dylag (jd8g19)" userId="S::jd8g19@soton.ac.uk::7e29cc7f-def3-4159-add3-3c440b2fa137" providerId="AD" clId="Web-{1AF844AB-CEEC-4BA5-40C9-B6986148C172}" dt="2023-02-04T16:59:24.879" v="1133"/>
          <ac:spMkLst>
            <pc:docMk/>
            <pc:sldMk cId="1151504392" sldId="294"/>
            <ac:spMk id="10" creationId="{661314EA-496B-8E50-9EF0-6C31B3F50336}"/>
          </ac:spMkLst>
        </pc:spChg>
        <pc:picChg chg="add mod">
          <ac:chgData name="Jakub Dylag (jd8g19)" userId="S::jd8g19@soton.ac.uk::7e29cc7f-def3-4159-add3-3c440b2fa137" providerId="AD" clId="Web-{1AF844AB-CEEC-4BA5-40C9-B6986148C172}" dt="2023-02-04T19:39:38.494" v="1199" actId="1076"/>
          <ac:picMkLst>
            <pc:docMk/>
            <pc:sldMk cId="1151504392" sldId="294"/>
            <ac:picMk id="2" creationId="{9E0566AC-8552-D48C-0001-0746ACCAB194}"/>
          </ac:picMkLst>
        </pc:picChg>
        <pc:picChg chg="add del mod">
          <ac:chgData name="Jakub Dylag (jd8g19)" userId="S::jd8g19@soton.ac.uk::7e29cc7f-def3-4159-add3-3c440b2fa137" providerId="AD" clId="Web-{1AF844AB-CEEC-4BA5-40C9-B6986148C172}" dt="2023-02-04T17:01:20.038" v="1147"/>
          <ac:picMkLst>
            <pc:docMk/>
            <pc:sldMk cId="1151504392" sldId="294"/>
            <ac:picMk id="11" creationId="{CF5F9296-1B88-EFA5-4F16-45003803F791}"/>
          </ac:picMkLst>
        </pc:picChg>
      </pc:sldChg>
      <pc:sldChg chg="delSp modSp new">
        <pc:chgData name="Jakub Dylag (jd8g19)" userId="S::jd8g19@soton.ac.uk::7e29cc7f-def3-4159-add3-3c440b2fa137" providerId="AD" clId="Web-{1AF844AB-CEEC-4BA5-40C9-B6986148C172}" dt="2023-02-04T18:53:35.860" v="1168" actId="20577"/>
        <pc:sldMkLst>
          <pc:docMk/>
          <pc:sldMk cId="568472955" sldId="295"/>
        </pc:sldMkLst>
        <pc:spChg chg="mod">
          <ac:chgData name="Jakub Dylag (jd8g19)" userId="S::jd8g19@soton.ac.uk::7e29cc7f-def3-4159-add3-3c440b2fa137" providerId="AD" clId="Web-{1AF844AB-CEEC-4BA5-40C9-B6986148C172}" dt="2023-02-04T18:53:35.860" v="1168" actId="20577"/>
          <ac:spMkLst>
            <pc:docMk/>
            <pc:sldMk cId="568472955" sldId="295"/>
            <ac:spMk id="2" creationId="{A1E843C4-4F1C-726F-4F85-674EA933EFE2}"/>
          </ac:spMkLst>
        </pc:spChg>
        <pc:spChg chg="del">
          <ac:chgData name="Jakub Dylag (jd8g19)" userId="S::jd8g19@soton.ac.uk::7e29cc7f-def3-4159-add3-3c440b2fa137" providerId="AD" clId="Web-{1AF844AB-CEEC-4BA5-40C9-B6986148C172}" dt="2023-02-04T18:53:21.125" v="1165"/>
          <ac:spMkLst>
            <pc:docMk/>
            <pc:sldMk cId="568472955" sldId="295"/>
            <ac:spMk id="3" creationId="{88B38714-F35F-B5B2-898D-E339DA0B38D1}"/>
          </ac:spMkLst>
        </pc:spChg>
      </pc:sldChg>
      <pc:sldChg chg="addSp delSp modSp new">
        <pc:chgData name="Jakub Dylag (jd8g19)" userId="S::jd8g19@soton.ac.uk::7e29cc7f-def3-4159-add3-3c440b2fa137" providerId="AD" clId="Web-{1AF844AB-CEEC-4BA5-40C9-B6986148C172}" dt="2023-02-04T18:57:08.949" v="1193" actId="1076"/>
        <pc:sldMkLst>
          <pc:docMk/>
          <pc:sldMk cId="2792233005" sldId="296"/>
        </pc:sldMkLst>
        <pc:spChg chg="mod">
          <ac:chgData name="Jakub Dylag (jd8g19)" userId="S::jd8g19@soton.ac.uk::7e29cc7f-def3-4159-add3-3c440b2fa137" providerId="AD" clId="Web-{1AF844AB-CEEC-4BA5-40C9-B6986148C172}" dt="2023-02-04T18:56:31.666" v="1191" actId="20577"/>
          <ac:spMkLst>
            <pc:docMk/>
            <pc:sldMk cId="2792233005" sldId="296"/>
            <ac:spMk id="2" creationId="{5BFED0DA-F1EB-975F-D973-E9FE04A9913C}"/>
          </ac:spMkLst>
        </pc:spChg>
        <pc:spChg chg="del">
          <ac:chgData name="Jakub Dylag (jd8g19)" userId="S::jd8g19@soton.ac.uk::7e29cc7f-def3-4159-add3-3c440b2fa137" providerId="AD" clId="Web-{1AF844AB-CEEC-4BA5-40C9-B6986148C172}" dt="2023-02-04T18:56:20.307" v="1179"/>
          <ac:spMkLst>
            <pc:docMk/>
            <pc:sldMk cId="2792233005" sldId="296"/>
            <ac:spMk id="3" creationId="{5341039D-611F-2199-E912-AE030B1FE9F2}"/>
          </ac:spMkLst>
        </pc:spChg>
        <pc:picChg chg="add mod">
          <ac:chgData name="Jakub Dylag (jd8g19)" userId="S::jd8g19@soton.ac.uk::7e29cc7f-def3-4159-add3-3c440b2fa137" providerId="AD" clId="Web-{1AF844AB-CEEC-4BA5-40C9-B6986148C172}" dt="2023-02-04T18:57:08.949" v="1193" actId="1076"/>
          <ac:picMkLst>
            <pc:docMk/>
            <pc:sldMk cId="2792233005" sldId="296"/>
            <ac:picMk id="5" creationId="{112B93DC-9BF4-66A9-4C27-E6046C0A0D50}"/>
          </ac:picMkLst>
        </pc:picChg>
      </pc:sldChg>
    </pc:docChg>
  </pc:docChgLst>
  <pc:docChgLst>
    <pc:chgData name="Jakub Dylag (jd8g19)" userId="S::jd8g19@soton.ac.uk::7e29cc7f-def3-4159-add3-3c440b2fa137" providerId="AD" clId="Web-{979A5BE2-4865-E27D-2E4B-17CB88C7E496}"/>
    <pc:docChg chg="modSld">
      <pc:chgData name="Jakub Dylag (jd8g19)" userId="S::jd8g19@soton.ac.uk::7e29cc7f-def3-4159-add3-3c440b2fa137" providerId="AD" clId="Web-{979A5BE2-4865-E27D-2E4B-17CB88C7E496}" dt="2022-12-22T19:34:33.490" v="3" actId="20577"/>
      <pc:docMkLst>
        <pc:docMk/>
      </pc:docMkLst>
      <pc:sldChg chg="modSp">
        <pc:chgData name="Jakub Dylag (jd8g19)" userId="S::jd8g19@soton.ac.uk::7e29cc7f-def3-4159-add3-3c440b2fa137" providerId="AD" clId="Web-{979A5BE2-4865-E27D-2E4B-17CB88C7E496}" dt="2022-12-22T19:34:33.490" v="3" actId="20577"/>
        <pc:sldMkLst>
          <pc:docMk/>
          <pc:sldMk cId="2153145610" sldId="257"/>
        </pc:sldMkLst>
        <pc:spChg chg="mod">
          <ac:chgData name="Jakub Dylag (jd8g19)" userId="S::jd8g19@soton.ac.uk::7e29cc7f-def3-4159-add3-3c440b2fa137" providerId="AD" clId="Web-{979A5BE2-4865-E27D-2E4B-17CB88C7E496}" dt="2022-12-22T19:34:33.490" v="3" actId="20577"/>
          <ac:spMkLst>
            <pc:docMk/>
            <pc:sldMk cId="2153145610" sldId="257"/>
            <ac:spMk id="3" creationId="{6F9425E6-A83D-4162-1C5E-53DE0B29A64A}"/>
          </ac:spMkLst>
        </pc:spChg>
      </pc:sldChg>
    </pc:docChg>
  </pc:docChgLst>
  <pc:docChgLst>
    <pc:chgData name="Jakub Dylag (jd8g19)" userId="S::jd8g19@soton.ac.uk::7e29cc7f-def3-4159-add3-3c440b2fa137" providerId="AD" clId="Web-{2319C918-0384-A981-3309-83E239FD1E33}"/>
    <pc:docChg chg="addSld modSld">
      <pc:chgData name="Jakub Dylag (jd8g19)" userId="S::jd8g19@soton.ac.uk::7e29cc7f-def3-4159-add3-3c440b2fa137" providerId="AD" clId="Web-{2319C918-0384-A981-3309-83E239FD1E33}" dt="2023-01-18T02:42:39.608" v="51" actId="1076"/>
      <pc:docMkLst>
        <pc:docMk/>
      </pc:docMkLst>
      <pc:sldChg chg="addSp delSp modSp new">
        <pc:chgData name="Jakub Dylag (jd8g19)" userId="S::jd8g19@soton.ac.uk::7e29cc7f-def3-4159-add3-3c440b2fa137" providerId="AD" clId="Web-{2319C918-0384-A981-3309-83E239FD1E33}" dt="2023-01-18T02:33:23.295" v="29" actId="1076"/>
        <pc:sldMkLst>
          <pc:docMk/>
          <pc:sldMk cId="76719576" sldId="258"/>
        </pc:sldMkLst>
        <pc:spChg chg="del">
          <ac:chgData name="Jakub Dylag (jd8g19)" userId="S::jd8g19@soton.ac.uk::7e29cc7f-def3-4159-add3-3c440b2fa137" providerId="AD" clId="Web-{2319C918-0384-A981-3309-83E239FD1E33}" dt="2023-01-18T02:33:14.232" v="3"/>
          <ac:spMkLst>
            <pc:docMk/>
            <pc:sldMk cId="76719576" sldId="258"/>
            <ac:spMk id="2" creationId="{388C77FA-AEF0-C83F-5E28-591478996292}"/>
          </ac:spMkLst>
        </pc:spChg>
        <pc:spChg chg="del">
          <ac:chgData name="Jakub Dylag (jd8g19)" userId="S::jd8g19@soton.ac.uk::7e29cc7f-def3-4159-add3-3c440b2fa137" providerId="AD" clId="Web-{2319C918-0384-A981-3309-83E239FD1E33}" dt="2023-01-18T02:33:12.717" v="2"/>
          <ac:spMkLst>
            <pc:docMk/>
            <pc:sldMk cId="76719576" sldId="258"/>
            <ac:spMk id="3" creationId="{A946FAB7-F695-A047-D37B-130AB3E2CC74}"/>
          </ac:spMkLst>
        </pc:spChg>
        <pc:spChg chg="add mod">
          <ac:chgData name="Jakub Dylag (jd8g19)" userId="S::jd8g19@soton.ac.uk::7e29cc7f-def3-4159-add3-3c440b2fa137" providerId="AD" clId="Web-{2319C918-0384-A981-3309-83E239FD1E33}" dt="2023-01-18T02:33:22.889" v="5" actId="1076"/>
          <ac:spMkLst>
            <pc:docMk/>
            <pc:sldMk cId="76719576" sldId="258"/>
            <ac:spMk id="5" creationId="{D2277EB2-3274-1E3A-E39B-8ADDC1AD0C6B}"/>
          </ac:spMkLst>
        </pc:spChg>
        <pc:spChg chg="add mod">
          <ac:chgData name="Jakub Dylag (jd8g19)" userId="S::jd8g19@soton.ac.uk::7e29cc7f-def3-4159-add3-3c440b2fa137" providerId="AD" clId="Web-{2319C918-0384-A981-3309-83E239FD1E33}" dt="2023-01-18T02:33:22.920" v="6" actId="1076"/>
          <ac:spMkLst>
            <pc:docMk/>
            <pc:sldMk cId="76719576" sldId="258"/>
            <ac:spMk id="6" creationId="{17DAA714-E639-22AC-D67B-4050448B0AE3}"/>
          </ac:spMkLst>
        </pc:spChg>
        <pc:spChg chg="add mod">
          <ac:chgData name="Jakub Dylag (jd8g19)" userId="S::jd8g19@soton.ac.uk::7e29cc7f-def3-4159-add3-3c440b2fa137" providerId="AD" clId="Web-{2319C918-0384-A981-3309-83E239FD1E33}" dt="2023-01-18T02:33:22.936" v="7" actId="1076"/>
          <ac:spMkLst>
            <pc:docMk/>
            <pc:sldMk cId="76719576" sldId="258"/>
            <ac:spMk id="7" creationId="{141DC11C-309D-418E-38F0-81B32D7E595D}"/>
          </ac:spMkLst>
        </pc:spChg>
        <pc:spChg chg="add mod">
          <ac:chgData name="Jakub Dylag (jd8g19)" userId="S::jd8g19@soton.ac.uk::7e29cc7f-def3-4159-add3-3c440b2fa137" providerId="AD" clId="Web-{2319C918-0384-A981-3309-83E239FD1E33}" dt="2023-01-18T02:33:22.951" v="8" actId="1076"/>
          <ac:spMkLst>
            <pc:docMk/>
            <pc:sldMk cId="76719576" sldId="258"/>
            <ac:spMk id="8" creationId="{8DE38498-5832-748A-4948-ED74B2EA2E35}"/>
          </ac:spMkLst>
        </pc:spChg>
        <pc:spChg chg="add mod">
          <ac:chgData name="Jakub Dylag (jd8g19)" userId="S::jd8g19@soton.ac.uk::7e29cc7f-def3-4159-add3-3c440b2fa137" providerId="AD" clId="Web-{2319C918-0384-A981-3309-83E239FD1E33}" dt="2023-01-18T02:33:22.967" v="9" actId="1076"/>
          <ac:spMkLst>
            <pc:docMk/>
            <pc:sldMk cId="76719576" sldId="258"/>
            <ac:spMk id="9" creationId="{5181921D-8F52-6CC1-6AE8-05D79275CD79}"/>
          </ac:spMkLst>
        </pc:spChg>
        <pc:spChg chg="add mod">
          <ac:chgData name="Jakub Dylag (jd8g19)" userId="S::jd8g19@soton.ac.uk::7e29cc7f-def3-4159-add3-3c440b2fa137" providerId="AD" clId="Web-{2319C918-0384-A981-3309-83E239FD1E33}" dt="2023-01-18T02:33:22.983" v="10" actId="1076"/>
          <ac:spMkLst>
            <pc:docMk/>
            <pc:sldMk cId="76719576" sldId="258"/>
            <ac:spMk id="10" creationId="{B3235E5B-1AA8-1310-09C1-18A1539E2021}"/>
          </ac:spMkLst>
        </pc:spChg>
        <pc:spChg chg="add mod">
          <ac:chgData name="Jakub Dylag (jd8g19)" userId="S::jd8g19@soton.ac.uk::7e29cc7f-def3-4159-add3-3c440b2fa137" providerId="AD" clId="Web-{2319C918-0384-A981-3309-83E239FD1E33}" dt="2023-01-18T02:33:22.998" v="11" actId="1076"/>
          <ac:spMkLst>
            <pc:docMk/>
            <pc:sldMk cId="76719576" sldId="258"/>
            <ac:spMk id="11" creationId="{14D6D1DC-F3E9-A795-918D-376B04E070E6}"/>
          </ac:spMkLst>
        </pc:spChg>
        <pc:spChg chg="add mod">
          <ac:chgData name="Jakub Dylag (jd8g19)" userId="S::jd8g19@soton.ac.uk::7e29cc7f-def3-4159-add3-3c440b2fa137" providerId="AD" clId="Web-{2319C918-0384-A981-3309-83E239FD1E33}" dt="2023-01-18T02:33:23.014" v="12" actId="1076"/>
          <ac:spMkLst>
            <pc:docMk/>
            <pc:sldMk cId="76719576" sldId="258"/>
            <ac:spMk id="12" creationId="{23885DEB-86F6-CB6A-DAAA-FA3EAE839C79}"/>
          </ac:spMkLst>
        </pc:spChg>
        <pc:spChg chg="add mod">
          <ac:chgData name="Jakub Dylag (jd8g19)" userId="S::jd8g19@soton.ac.uk::7e29cc7f-def3-4159-add3-3c440b2fa137" providerId="AD" clId="Web-{2319C918-0384-A981-3309-83E239FD1E33}" dt="2023-01-18T02:33:23.045" v="14" actId="1076"/>
          <ac:spMkLst>
            <pc:docMk/>
            <pc:sldMk cId="76719576" sldId="258"/>
            <ac:spMk id="14" creationId="{94F35017-E827-9F89-336F-F84A9A4B0DDB}"/>
          </ac:spMkLst>
        </pc:spChg>
        <pc:spChg chg="add mod">
          <ac:chgData name="Jakub Dylag (jd8g19)" userId="S::jd8g19@soton.ac.uk::7e29cc7f-def3-4159-add3-3c440b2fa137" providerId="AD" clId="Web-{2319C918-0384-A981-3309-83E239FD1E33}" dt="2023-01-18T02:33:23.061" v="15" actId="1076"/>
          <ac:spMkLst>
            <pc:docMk/>
            <pc:sldMk cId="76719576" sldId="258"/>
            <ac:spMk id="15" creationId="{3F22D9E6-5181-353B-0144-754C62D6B9CF}"/>
          </ac:spMkLst>
        </pc:spChg>
        <pc:spChg chg="add mod">
          <ac:chgData name="Jakub Dylag (jd8g19)" userId="S::jd8g19@soton.ac.uk::7e29cc7f-def3-4159-add3-3c440b2fa137" providerId="AD" clId="Web-{2319C918-0384-A981-3309-83E239FD1E33}" dt="2023-01-18T02:33:23.076" v="16" actId="1076"/>
          <ac:spMkLst>
            <pc:docMk/>
            <pc:sldMk cId="76719576" sldId="258"/>
            <ac:spMk id="16" creationId="{638724F8-871D-CB63-5045-9C5921FC2991}"/>
          </ac:spMkLst>
        </pc:spChg>
        <pc:spChg chg="add mod">
          <ac:chgData name="Jakub Dylag (jd8g19)" userId="S::jd8g19@soton.ac.uk::7e29cc7f-def3-4159-add3-3c440b2fa137" providerId="AD" clId="Web-{2319C918-0384-A981-3309-83E239FD1E33}" dt="2023-01-18T02:33:23.092" v="17" actId="1076"/>
          <ac:spMkLst>
            <pc:docMk/>
            <pc:sldMk cId="76719576" sldId="258"/>
            <ac:spMk id="17" creationId="{928270EA-3BB8-A04D-8664-845B2E6C805A}"/>
          </ac:spMkLst>
        </pc:spChg>
        <pc:spChg chg="add mod">
          <ac:chgData name="Jakub Dylag (jd8g19)" userId="S::jd8g19@soton.ac.uk::7e29cc7f-def3-4159-add3-3c440b2fa137" providerId="AD" clId="Web-{2319C918-0384-A981-3309-83E239FD1E33}" dt="2023-01-18T02:33:23.108" v="18" actId="1076"/>
          <ac:spMkLst>
            <pc:docMk/>
            <pc:sldMk cId="76719576" sldId="258"/>
            <ac:spMk id="18" creationId="{F723137F-C85B-1870-1698-899073113FCD}"/>
          </ac:spMkLst>
        </pc:spChg>
        <pc:spChg chg="add mod">
          <ac:chgData name="Jakub Dylag (jd8g19)" userId="S::jd8g19@soton.ac.uk::7e29cc7f-def3-4159-add3-3c440b2fa137" providerId="AD" clId="Web-{2319C918-0384-A981-3309-83E239FD1E33}" dt="2023-01-18T02:33:23.123" v="19" actId="1076"/>
          <ac:spMkLst>
            <pc:docMk/>
            <pc:sldMk cId="76719576" sldId="258"/>
            <ac:spMk id="19" creationId="{09C7E1C1-D75A-E502-13E8-885465C82601}"/>
          </ac:spMkLst>
        </pc:spChg>
        <pc:spChg chg="add mod">
          <ac:chgData name="Jakub Dylag (jd8g19)" userId="S::jd8g19@soton.ac.uk::7e29cc7f-def3-4159-add3-3c440b2fa137" providerId="AD" clId="Web-{2319C918-0384-A981-3309-83E239FD1E33}" dt="2023-01-18T02:33:23.154" v="20" actId="1076"/>
          <ac:spMkLst>
            <pc:docMk/>
            <pc:sldMk cId="76719576" sldId="258"/>
            <ac:spMk id="20" creationId="{64D5A268-E3D8-2BED-2332-65D9E86D2520}"/>
          </ac:spMkLst>
        </pc:spChg>
        <pc:spChg chg="add mod">
          <ac:chgData name="Jakub Dylag (jd8g19)" userId="S::jd8g19@soton.ac.uk::7e29cc7f-def3-4159-add3-3c440b2fa137" providerId="AD" clId="Web-{2319C918-0384-A981-3309-83E239FD1E33}" dt="2023-01-18T02:33:23.170" v="21" actId="1076"/>
          <ac:spMkLst>
            <pc:docMk/>
            <pc:sldMk cId="76719576" sldId="258"/>
            <ac:spMk id="21" creationId="{DAC15202-E7B5-0DBF-D73D-8C9DB600551E}"/>
          </ac:spMkLst>
        </pc:spChg>
        <pc:spChg chg="add mod">
          <ac:chgData name="Jakub Dylag (jd8g19)" userId="S::jd8g19@soton.ac.uk::7e29cc7f-def3-4159-add3-3c440b2fa137" providerId="AD" clId="Web-{2319C918-0384-A981-3309-83E239FD1E33}" dt="2023-01-18T02:33:23.186" v="22" actId="1076"/>
          <ac:spMkLst>
            <pc:docMk/>
            <pc:sldMk cId="76719576" sldId="258"/>
            <ac:spMk id="22" creationId="{46CC5E3C-C29F-81CD-16D4-D6828BA7D9AE}"/>
          </ac:spMkLst>
        </pc:spChg>
        <pc:spChg chg="add mod">
          <ac:chgData name="Jakub Dylag (jd8g19)" userId="S::jd8g19@soton.ac.uk::7e29cc7f-def3-4159-add3-3c440b2fa137" providerId="AD" clId="Web-{2319C918-0384-A981-3309-83E239FD1E33}" dt="2023-01-18T02:33:23.201" v="23" actId="1076"/>
          <ac:spMkLst>
            <pc:docMk/>
            <pc:sldMk cId="76719576" sldId="258"/>
            <ac:spMk id="23" creationId="{B9C7CD11-D727-5EB1-0964-5F8AF49EE527}"/>
          </ac:spMkLst>
        </pc:spChg>
        <pc:spChg chg="add mod">
          <ac:chgData name="Jakub Dylag (jd8g19)" userId="S::jd8g19@soton.ac.uk::7e29cc7f-def3-4159-add3-3c440b2fa137" providerId="AD" clId="Web-{2319C918-0384-A981-3309-83E239FD1E33}" dt="2023-01-18T02:33:23.217" v="24" actId="1076"/>
          <ac:spMkLst>
            <pc:docMk/>
            <pc:sldMk cId="76719576" sldId="258"/>
            <ac:spMk id="24" creationId="{36E21D30-71CF-D3B0-F925-27C9395DFFC0}"/>
          </ac:spMkLst>
        </pc:spChg>
        <pc:spChg chg="add mod">
          <ac:chgData name="Jakub Dylag (jd8g19)" userId="S::jd8g19@soton.ac.uk::7e29cc7f-def3-4159-add3-3c440b2fa137" providerId="AD" clId="Web-{2319C918-0384-A981-3309-83E239FD1E33}" dt="2023-01-18T02:33:23.233" v="25" actId="1076"/>
          <ac:spMkLst>
            <pc:docMk/>
            <pc:sldMk cId="76719576" sldId="258"/>
            <ac:spMk id="25" creationId="{0A77C420-AC11-F2D3-B05C-7E655A5D1733}"/>
          </ac:spMkLst>
        </pc:spChg>
        <pc:spChg chg="add mod">
          <ac:chgData name="Jakub Dylag (jd8g19)" userId="S::jd8g19@soton.ac.uk::7e29cc7f-def3-4159-add3-3c440b2fa137" providerId="AD" clId="Web-{2319C918-0384-A981-3309-83E239FD1E33}" dt="2023-01-18T02:33:23.264" v="27" actId="1076"/>
          <ac:spMkLst>
            <pc:docMk/>
            <pc:sldMk cId="76719576" sldId="258"/>
            <ac:spMk id="27" creationId="{A1CCDC7D-2A10-7DAD-CDC9-13A2DAF66353}"/>
          </ac:spMkLst>
        </pc:spChg>
        <pc:spChg chg="add mod">
          <ac:chgData name="Jakub Dylag (jd8g19)" userId="S::jd8g19@soton.ac.uk::7e29cc7f-def3-4159-add3-3c440b2fa137" providerId="AD" clId="Web-{2319C918-0384-A981-3309-83E239FD1E33}" dt="2023-01-18T02:33:23.279" v="28" actId="1076"/>
          <ac:spMkLst>
            <pc:docMk/>
            <pc:sldMk cId="76719576" sldId="258"/>
            <ac:spMk id="28" creationId="{4B280BD9-37D4-54FA-8B2B-2AA2862440A1}"/>
          </ac:spMkLst>
        </pc:spChg>
        <pc:spChg chg="add mod">
          <ac:chgData name="Jakub Dylag (jd8g19)" userId="S::jd8g19@soton.ac.uk::7e29cc7f-def3-4159-add3-3c440b2fa137" providerId="AD" clId="Web-{2319C918-0384-A981-3309-83E239FD1E33}" dt="2023-01-18T02:33:23.295" v="29" actId="1076"/>
          <ac:spMkLst>
            <pc:docMk/>
            <pc:sldMk cId="76719576" sldId="258"/>
            <ac:spMk id="29" creationId="{733154FE-2EB6-6BA8-D26E-EB35C523C655}"/>
          </ac:spMkLst>
        </pc:spChg>
        <pc:picChg chg="add mod">
          <ac:chgData name="Jakub Dylag (jd8g19)" userId="S::jd8g19@soton.ac.uk::7e29cc7f-def3-4159-add3-3c440b2fa137" providerId="AD" clId="Web-{2319C918-0384-A981-3309-83E239FD1E33}" dt="2023-01-18T02:33:22.873" v="4" actId="1076"/>
          <ac:picMkLst>
            <pc:docMk/>
            <pc:sldMk cId="76719576" sldId="258"/>
            <ac:picMk id="4" creationId="{4F7D707C-DEA5-DDC8-981C-70DB461F1D7B}"/>
          </ac:picMkLst>
        </pc:picChg>
        <pc:cxnChg chg="add mod">
          <ac:chgData name="Jakub Dylag (jd8g19)" userId="S::jd8g19@soton.ac.uk::7e29cc7f-def3-4159-add3-3c440b2fa137" providerId="AD" clId="Web-{2319C918-0384-A981-3309-83E239FD1E33}" dt="2023-01-18T02:33:23.029" v="13" actId="1076"/>
          <ac:cxnSpMkLst>
            <pc:docMk/>
            <pc:sldMk cId="76719576" sldId="258"/>
            <ac:cxnSpMk id="13" creationId="{5BEA3622-B7A0-5429-59E0-A86E2A305096}"/>
          </ac:cxnSpMkLst>
        </pc:cxnChg>
        <pc:cxnChg chg="add mod">
          <ac:chgData name="Jakub Dylag (jd8g19)" userId="S::jd8g19@soton.ac.uk::7e29cc7f-def3-4159-add3-3c440b2fa137" providerId="AD" clId="Web-{2319C918-0384-A981-3309-83E239FD1E33}" dt="2023-01-18T02:33:23.248" v="26" actId="1076"/>
          <ac:cxnSpMkLst>
            <pc:docMk/>
            <pc:sldMk cId="76719576" sldId="258"/>
            <ac:cxnSpMk id="26" creationId="{DF6A583A-406B-C3B3-0868-524859BAE68F}"/>
          </ac:cxnSpMkLst>
        </pc:cxnChg>
      </pc:sldChg>
      <pc:sldChg chg="addSp delSp modSp new">
        <pc:chgData name="Jakub Dylag (jd8g19)" userId="S::jd8g19@soton.ac.uk::7e29cc7f-def3-4159-add3-3c440b2fa137" providerId="AD" clId="Web-{2319C918-0384-A981-3309-83E239FD1E33}" dt="2023-01-18T02:42:39.608" v="51" actId="1076"/>
        <pc:sldMkLst>
          <pc:docMk/>
          <pc:sldMk cId="1972337372" sldId="259"/>
        </pc:sldMkLst>
        <pc:spChg chg="del">
          <ac:chgData name="Jakub Dylag (jd8g19)" userId="S::jd8g19@soton.ac.uk::7e29cc7f-def3-4159-add3-3c440b2fa137" providerId="AD" clId="Web-{2319C918-0384-A981-3309-83E239FD1E33}" dt="2023-01-18T02:33:49.733" v="32"/>
          <ac:spMkLst>
            <pc:docMk/>
            <pc:sldMk cId="1972337372" sldId="259"/>
            <ac:spMk id="2" creationId="{654B8B94-EF50-A6F8-0F06-9C337DA5B5CB}"/>
          </ac:spMkLst>
        </pc:spChg>
        <pc:spChg chg="del">
          <ac:chgData name="Jakub Dylag (jd8g19)" userId="S::jd8g19@soton.ac.uk::7e29cc7f-def3-4159-add3-3c440b2fa137" providerId="AD" clId="Web-{2319C918-0384-A981-3309-83E239FD1E33}" dt="2023-01-18T02:33:49.733" v="31"/>
          <ac:spMkLst>
            <pc:docMk/>
            <pc:sldMk cId="1972337372" sldId="259"/>
            <ac:spMk id="3" creationId="{E68D537C-29C1-7BD8-6F6F-B18C01E51EA3}"/>
          </ac:spMkLst>
        </pc:spChg>
        <pc:picChg chg="add mod modCrop">
          <ac:chgData name="Jakub Dylag (jd8g19)" userId="S::jd8g19@soton.ac.uk::7e29cc7f-def3-4159-add3-3c440b2fa137" providerId="AD" clId="Web-{2319C918-0384-A981-3309-83E239FD1E33}" dt="2023-01-18T02:42:39.608" v="51" actId="1076"/>
          <ac:picMkLst>
            <pc:docMk/>
            <pc:sldMk cId="1972337372" sldId="259"/>
            <ac:picMk id="4" creationId="{E4E2C95B-64EC-473F-54C6-736BC723AD45}"/>
          </ac:picMkLst>
        </pc:picChg>
        <pc:picChg chg="add mod ord">
          <ac:chgData name="Jakub Dylag (jd8g19)" userId="S::jd8g19@soton.ac.uk::7e29cc7f-def3-4159-add3-3c440b2fa137" providerId="AD" clId="Web-{2319C918-0384-A981-3309-83E239FD1E33}" dt="2023-01-18T02:42:13.998" v="46"/>
          <ac:picMkLst>
            <pc:docMk/>
            <pc:sldMk cId="1972337372" sldId="259"/>
            <ac:picMk id="6" creationId="{4A89BF57-DD14-586F-1385-872E08D08200}"/>
          </ac:picMkLst>
        </pc:picChg>
      </pc:sldChg>
    </pc:docChg>
  </pc:docChgLst>
  <pc:docChgLst>
    <pc:chgData name="Jakub Dylag (jd8g19)" userId="S::jd8g19@soton.ac.uk::7e29cc7f-def3-4159-add3-3c440b2fa137" providerId="AD" clId="Web-{A52A9220-5B2C-0503-AE65-5DCDB57DECB8}"/>
    <pc:docChg chg="mod addSld modSld">
      <pc:chgData name="Jakub Dylag (jd8g19)" userId="S::jd8g19@soton.ac.uk::7e29cc7f-def3-4159-add3-3c440b2fa137" providerId="AD" clId="Web-{A52A9220-5B2C-0503-AE65-5DCDB57DECB8}" dt="2023-02-02T23:12:53.106" v="237" actId="20577"/>
      <pc:docMkLst>
        <pc:docMk/>
      </pc:docMkLst>
      <pc:sldChg chg="modSp">
        <pc:chgData name="Jakub Dylag (jd8g19)" userId="S::jd8g19@soton.ac.uk::7e29cc7f-def3-4159-add3-3c440b2fa137" providerId="AD" clId="Web-{A52A9220-5B2C-0503-AE65-5DCDB57DECB8}" dt="2023-02-02T22:36:50.045" v="44" actId="1076"/>
        <pc:sldMkLst>
          <pc:docMk/>
          <pc:sldMk cId="109857222" sldId="256"/>
        </pc:sldMkLst>
        <pc:spChg chg="mod">
          <ac:chgData name="Jakub Dylag (jd8g19)" userId="S::jd8g19@soton.ac.uk::7e29cc7f-def3-4159-add3-3c440b2fa137" providerId="AD" clId="Web-{A52A9220-5B2C-0503-AE65-5DCDB57DECB8}" dt="2023-02-02T22:36:41.623" v="43" actId="107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Jakub Dylag (jd8g19)" userId="S::jd8g19@soton.ac.uk::7e29cc7f-def3-4159-add3-3c440b2fa137" providerId="AD" clId="Web-{A52A9220-5B2C-0503-AE65-5DCDB57DECB8}" dt="2023-02-02T22:36:50.045" v="44" actId="1076"/>
          <ac:spMkLst>
            <pc:docMk/>
            <pc:sldMk cId="109857222" sldId="256"/>
            <ac:spMk id="3" creationId="{00000000-0000-0000-0000-000000000000}"/>
          </ac:spMkLst>
        </pc:spChg>
      </pc:sldChg>
      <pc:sldChg chg="modSp addCm">
        <pc:chgData name="Jakub Dylag (jd8g19)" userId="S::jd8g19@soton.ac.uk::7e29cc7f-def3-4159-add3-3c440b2fa137" providerId="AD" clId="Web-{A52A9220-5B2C-0503-AE65-5DCDB57DECB8}" dt="2023-02-02T23:08:38.592" v="175"/>
        <pc:sldMkLst>
          <pc:docMk/>
          <pc:sldMk cId="2261536053" sldId="267"/>
        </pc:sldMkLst>
        <pc:spChg chg="mod">
          <ac:chgData name="Jakub Dylag (jd8g19)" userId="S::jd8g19@soton.ac.uk::7e29cc7f-def3-4159-add3-3c440b2fa137" providerId="AD" clId="Web-{A52A9220-5B2C-0503-AE65-5DCDB57DECB8}" dt="2023-02-02T22:59:44.464" v="137" actId="20577"/>
          <ac:spMkLst>
            <pc:docMk/>
            <pc:sldMk cId="2261536053" sldId="267"/>
            <ac:spMk id="2" creationId="{C1F31A89-EF45-4686-B251-7B72D71A48AD}"/>
          </ac:spMkLst>
        </pc:spChg>
      </pc:sldChg>
      <pc:sldChg chg="addSp modSp mod modShow">
        <pc:chgData name="Jakub Dylag (jd8g19)" userId="S::jd8g19@soton.ac.uk::7e29cc7f-def3-4159-add3-3c440b2fa137" providerId="AD" clId="Web-{A52A9220-5B2C-0503-AE65-5DCDB57DECB8}" dt="2023-02-02T22:59:27.604" v="132"/>
        <pc:sldMkLst>
          <pc:docMk/>
          <pc:sldMk cId="2096505798" sldId="268"/>
        </pc:sldMkLst>
        <pc:spChg chg="mod">
          <ac:chgData name="Jakub Dylag (jd8g19)" userId="S::jd8g19@soton.ac.uk::7e29cc7f-def3-4159-add3-3c440b2fa137" providerId="AD" clId="Web-{A52A9220-5B2C-0503-AE65-5DCDB57DECB8}" dt="2023-02-02T22:59:12.104" v="131" actId="20577"/>
          <ac:spMkLst>
            <pc:docMk/>
            <pc:sldMk cId="2096505798" sldId="268"/>
            <ac:spMk id="3" creationId="{C9E74E5F-E32F-4405-A001-82F0CC9ECB24}"/>
          </ac:spMkLst>
        </pc:spChg>
        <pc:spChg chg="add mod">
          <ac:chgData name="Jakub Dylag (jd8g19)" userId="S::jd8g19@soton.ac.uk::7e29cc7f-def3-4159-add3-3c440b2fa137" providerId="AD" clId="Web-{A52A9220-5B2C-0503-AE65-5DCDB57DECB8}" dt="2023-02-02T22:58:39.837" v="129" actId="20577"/>
          <ac:spMkLst>
            <pc:docMk/>
            <pc:sldMk cId="2096505798" sldId="268"/>
            <ac:spMk id="4" creationId="{571312F7-00F6-0B9F-A26D-0476C84325E6}"/>
          </ac:spMkLst>
        </pc:spChg>
      </pc:sldChg>
      <pc:sldChg chg="modSp">
        <pc:chgData name="Jakub Dylag (jd8g19)" userId="S::jd8g19@soton.ac.uk::7e29cc7f-def3-4159-add3-3c440b2fa137" providerId="AD" clId="Web-{A52A9220-5B2C-0503-AE65-5DCDB57DECB8}" dt="2023-02-02T23:12:11.870" v="234" actId="20577"/>
        <pc:sldMkLst>
          <pc:docMk/>
          <pc:sldMk cId="98859913" sldId="269"/>
        </pc:sldMkLst>
        <pc:spChg chg="mod">
          <ac:chgData name="Jakub Dylag (jd8g19)" userId="S::jd8g19@soton.ac.uk::7e29cc7f-def3-4159-add3-3c440b2fa137" providerId="AD" clId="Web-{A52A9220-5B2C-0503-AE65-5DCDB57DECB8}" dt="2023-02-02T23:12:11.870" v="234" actId="20577"/>
          <ac:spMkLst>
            <pc:docMk/>
            <pc:sldMk cId="98859913" sldId="269"/>
            <ac:spMk id="3" creationId="{A1AA60EB-3E07-4222-A091-52ACFB49B955}"/>
          </ac:spMkLst>
        </pc:spChg>
      </pc:sldChg>
      <pc:sldChg chg="modSp">
        <pc:chgData name="Jakub Dylag (jd8g19)" userId="S::jd8g19@soton.ac.uk::7e29cc7f-def3-4159-add3-3c440b2fa137" providerId="AD" clId="Web-{A52A9220-5B2C-0503-AE65-5DCDB57DECB8}" dt="2023-02-02T23:03:23.079" v="173" actId="20577"/>
        <pc:sldMkLst>
          <pc:docMk/>
          <pc:sldMk cId="1564253987" sldId="274"/>
        </pc:sldMkLst>
        <pc:spChg chg="mod">
          <ac:chgData name="Jakub Dylag (jd8g19)" userId="S::jd8g19@soton.ac.uk::7e29cc7f-def3-4159-add3-3c440b2fa137" providerId="AD" clId="Web-{A52A9220-5B2C-0503-AE65-5DCDB57DECB8}" dt="2023-02-02T23:03:23.079" v="173" actId="20577"/>
          <ac:spMkLst>
            <pc:docMk/>
            <pc:sldMk cId="1564253987" sldId="274"/>
            <ac:spMk id="3" creationId="{BC089FFC-687F-45D5-9758-023FA28253F2}"/>
          </ac:spMkLst>
        </pc:spChg>
      </pc:sldChg>
      <pc:sldChg chg="addSp modSp">
        <pc:chgData name="Jakub Dylag (jd8g19)" userId="S::jd8g19@soton.ac.uk::7e29cc7f-def3-4159-add3-3c440b2fa137" providerId="AD" clId="Web-{A52A9220-5B2C-0503-AE65-5DCDB57DECB8}" dt="2023-02-02T22:58:25.040" v="127" actId="20577"/>
        <pc:sldMkLst>
          <pc:docMk/>
          <pc:sldMk cId="973582107" sldId="275"/>
        </pc:sldMkLst>
        <pc:spChg chg="mod">
          <ac:chgData name="Jakub Dylag (jd8g19)" userId="S::jd8g19@soton.ac.uk::7e29cc7f-def3-4159-add3-3c440b2fa137" providerId="AD" clId="Web-{A52A9220-5B2C-0503-AE65-5DCDB57DECB8}" dt="2023-02-02T22:58:25.040" v="127" actId="20577"/>
          <ac:spMkLst>
            <pc:docMk/>
            <pc:sldMk cId="973582107" sldId="275"/>
            <ac:spMk id="2" creationId="{F27F401C-15DB-48F6-B84D-89917B63C551}"/>
          </ac:spMkLst>
        </pc:spChg>
        <pc:spChg chg="mod">
          <ac:chgData name="Jakub Dylag (jd8g19)" userId="S::jd8g19@soton.ac.uk::7e29cc7f-def3-4159-add3-3c440b2fa137" providerId="AD" clId="Web-{A52A9220-5B2C-0503-AE65-5DCDB57DECB8}" dt="2023-02-02T22:57:49.945" v="114" actId="1076"/>
          <ac:spMkLst>
            <pc:docMk/>
            <pc:sldMk cId="973582107" sldId="275"/>
            <ac:spMk id="3" creationId="{D6311739-7DAD-4E3F-8058-BD127C8939D4}"/>
          </ac:spMkLst>
        </pc:spChg>
        <pc:picChg chg="add mod">
          <ac:chgData name="Jakub Dylag (jd8g19)" userId="S::jd8g19@soton.ac.uk::7e29cc7f-def3-4159-add3-3c440b2fa137" providerId="AD" clId="Web-{A52A9220-5B2C-0503-AE65-5DCDB57DECB8}" dt="2023-02-02T22:57:51.508" v="115" actId="1076"/>
          <ac:picMkLst>
            <pc:docMk/>
            <pc:sldMk cId="973582107" sldId="275"/>
            <ac:picMk id="4" creationId="{913B6A8F-F956-6452-2892-3EBF8E6E5B09}"/>
          </ac:picMkLst>
        </pc:picChg>
      </pc:sldChg>
      <pc:sldChg chg="delSp modSp new">
        <pc:chgData name="Jakub Dylag (jd8g19)" userId="S::jd8g19@soton.ac.uk::7e29cc7f-def3-4159-add3-3c440b2fa137" providerId="AD" clId="Web-{A52A9220-5B2C-0503-AE65-5DCDB57DECB8}" dt="2023-02-02T22:34:47.385" v="41" actId="20577"/>
        <pc:sldMkLst>
          <pc:docMk/>
          <pc:sldMk cId="3871232397" sldId="278"/>
        </pc:sldMkLst>
        <pc:spChg chg="mod">
          <ac:chgData name="Jakub Dylag (jd8g19)" userId="S::jd8g19@soton.ac.uk::7e29cc7f-def3-4159-add3-3c440b2fa137" providerId="AD" clId="Web-{A52A9220-5B2C-0503-AE65-5DCDB57DECB8}" dt="2023-02-02T22:34:47.385" v="41" actId="20577"/>
          <ac:spMkLst>
            <pc:docMk/>
            <pc:sldMk cId="3871232397" sldId="278"/>
            <ac:spMk id="2" creationId="{9BFAB9DE-6BAC-CDA1-2CA2-070CDA79549E}"/>
          </ac:spMkLst>
        </pc:spChg>
        <pc:spChg chg="del">
          <ac:chgData name="Jakub Dylag (jd8g19)" userId="S::jd8g19@soton.ac.uk::7e29cc7f-def3-4159-add3-3c440b2fa137" providerId="AD" clId="Web-{A52A9220-5B2C-0503-AE65-5DCDB57DECB8}" dt="2023-02-02T22:34:30.385" v="33"/>
          <ac:spMkLst>
            <pc:docMk/>
            <pc:sldMk cId="3871232397" sldId="278"/>
            <ac:spMk id="3" creationId="{C11BF1BE-DB1D-45A9-D0AC-7FAC33B9F139}"/>
          </ac:spMkLst>
        </pc:spChg>
      </pc:sldChg>
      <pc:sldChg chg="addSp delSp modSp new">
        <pc:chgData name="Jakub Dylag (jd8g19)" userId="S::jd8g19@soton.ac.uk::7e29cc7f-def3-4159-add3-3c440b2fa137" providerId="AD" clId="Web-{A52A9220-5B2C-0503-AE65-5DCDB57DECB8}" dt="2023-02-02T22:45:03.388" v="65" actId="1076"/>
        <pc:sldMkLst>
          <pc:docMk/>
          <pc:sldMk cId="1629987478" sldId="279"/>
        </pc:sldMkLst>
        <pc:spChg chg="del">
          <ac:chgData name="Jakub Dylag (jd8g19)" userId="S::jd8g19@soton.ac.uk::7e29cc7f-def3-4159-add3-3c440b2fa137" providerId="AD" clId="Web-{A52A9220-5B2C-0503-AE65-5DCDB57DECB8}" dt="2023-02-02T22:44:22.387" v="47"/>
          <ac:spMkLst>
            <pc:docMk/>
            <pc:sldMk cId="1629987478" sldId="279"/>
            <ac:spMk id="2" creationId="{7A7371D8-40CE-C5E3-BD94-5BEF5D4E479A}"/>
          </ac:spMkLst>
        </pc:spChg>
        <pc:spChg chg="del">
          <ac:chgData name="Jakub Dylag (jd8g19)" userId="S::jd8g19@soton.ac.uk::7e29cc7f-def3-4159-add3-3c440b2fa137" providerId="AD" clId="Web-{A52A9220-5B2C-0503-AE65-5DCDB57DECB8}" dt="2023-02-02T22:44:22.387" v="46"/>
          <ac:spMkLst>
            <pc:docMk/>
            <pc:sldMk cId="1629987478" sldId="279"/>
            <ac:spMk id="3" creationId="{24047B74-D5F7-6FF0-E70B-647FB7F30895}"/>
          </ac:spMkLst>
        </pc:spChg>
        <pc:picChg chg="add del mod">
          <ac:chgData name="Jakub Dylag (jd8g19)" userId="S::jd8g19@soton.ac.uk::7e29cc7f-def3-4159-add3-3c440b2fa137" providerId="AD" clId="Web-{A52A9220-5B2C-0503-AE65-5DCDB57DECB8}" dt="2023-02-02T22:44:39.138" v="52"/>
          <ac:picMkLst>
            <pc:docMk/>
            <pc:sldMk cId="1629987478" sldId="279"/>
            <ac:picMk id="4" creationId="{9CBE0154-AE1B-4BE5-A502-E01400D7F27F}"/>
          </ac:picMkLst>
        </pc:picChg>
        <pc:picChg chg="add mod">
          <ac:chgData name="Jakub Dylag (jd8g19)" userId="S::jd8g19@soton.ac.uk::7e29cc7f-def3-4159-add3-3c440b2fa137" providerId="AD" clId="Web-{A52A9220-5B2C-0503-AE65-5DCDB57DECB8}" dt="2023-02-02T22:45:03.388" v="65" actId="1076"/>
          <ac:picMkLst>
            <pc:docMk/>
            <pc:sldMk cId="1629987478" sldId="279"/>
            <ac:picMk id="5" creationId="{8E4DA606-E19B-2F9E-FD78-5E623E59332D}"/>
          </ac:picMkLst>
        </pc:picChg>
      </pc:sldChg>
      <pc:sldChg chg="addSp delSp modSp new mod setBg addAnim delAnim">
        <pc:chgData name="Jakub Dylag (jd8g19)" userId="S::jd8g19@soton.ac.uk::7e29cc7f-def3-4159-add3-3c440b2fa137" providerId="AD" clId="Web-{A52A9220-5B2C-0503-AE65-5DCDB57DECB8}" dt="2023-02-02T22:57:37.320" v="111" actId="1076"/>
        <pc:sldMkLst>
          <pc:docMk/>
          <pc:sldMk cId="1203822705" sldId="280"/>
        </pc:sldMkLst>
        <pc:spChg chg="mod ord">
          <ac:chgData name="Jakub Dylag (jd8g19)" userId="S::jd8g19@soton.ac.uk::7e29cc7f-def3-4159-add3-3c440b2fa137" providerId="AD" clId="Web-{A52A9220-5B2C-0503-AE65-5DCDB57DECB8}" dt="2023-02-02T22:57:32.554" v="110"/>
          <ac:spMkLst>
            <pc:docMk/>
            <pc:sldMk cId="1203822705" sldId="280"/>
            <ac:spMk id="2" creationId="{780C2857-1F35-E228-1835-0089F9A22AF4}"/>
          </ac:spMkLst>
        </pc:spChg>
        <pc:spChg chg="del">
          <ac:chgData name="Jakub Dylag (jd8g19)" userId="S::jd8g19@soton.ac.uk::7e29cc7f-def3-4159-add3-3c440b2fa137" providerId="AD" clId="Web-{A52A9220-5B2C-0503-AE65-5DCDB57DECB8}" dt="2023-02-02T22:52:28.233" v="80"/>
          <ac:spMkLst>
            <pc:docMk/>
            <pc:sldMk cId="1203822705" sldId="280"/>
            <ac:spMk id="3" creationId="{A780972E-2008-BBF8-6233-CD9578F3A313}"/>
          </ac:spMkLst>
        </pc:spChg>
        <pc:spChg chg="add del">
          <ac:chgData name="Jakub Dylag (jd8g19)" userId="S::jd8g19@soton.ac.uk::7e29cc7f-def3-4159-add3-3c440b2fa137" providerId="AD" clId="Web-{A52A9220-5B2C-0503-AE65-5DCDB57DECB8}" dt="2023-02-02T22:57:32.554" v="110"/>
          <ac:spMkLst>
            <pc:docMk/>
            <pc:sldMk cId="1203822705" sldId="280"/>
            <ac:spMk id="11" creationId="{37C89E4B-3C9F-44B9-8B86-D9E3D112D8EC}"/>
          </ac:spMkLst>
        </pc:spChg>
        <pc:picChg chg="add del mod">
          <ac:chgData name="Jakub Dylag (jd8g19)" userId="S::jd8g19@soton.ac.uk::7e29cc7f-def3-4159-add3-3c440b2fa137" providerId="AD" clId="Web-{A52A9220-5B2C-0503-AE65-5DCDB57DECB8}" dt="2023-02-02T22:56:52.131" v="103"/>
          <ac:picMkLst>
            <pc:docMk/>
            <pc:sldMk cId="1203822705" sldId="280"/>
            <ac:picMk id="4" creationId="{42D4D07C-67DD-03CF-CA6A-DA0765B1B50B}"/>
          </ac:picMkLst>
        </pc:picChg>
        <pc:picChg chg="add del mod">
          <ac:chgData name="Jakub Dylag (jd8g19)" userId="S::jd8g19@soton.ac.uk::7e29cc7f-def3-4159-add3-3c440b2fa137" providerId="AD" clId="Web-{A52A9220-5B2C-0503-AE65-5DCDB57DECB8}" dt="2023-02-02T22:56:39.443" v="96"/>
          <ac:picMkLst>
            <pc:docMk/>
            <pc:sldMk cId="1203822705" sldId="280"/>
            <ac:picMk id="5" creationId="{12B1974E-A366-CBAF-77B4-E63962784D28}"/>
          </ac:picMkLst>
        </pc:picChg>
        <pc:picChg chg="add mod">
          <ac:chgData name="Jakub Dylag (jd8g19)" userId="S::jd8g19@soton.ac.uk::7e29cc7f-def3-4159-add3-3c440b2fa137" providerId="AD" clId="Web-{A52A9220-5B2C-0503-AE65-5DCDB57DECB8}" dt="2023-02-02T22:57:37.320" v="111" actId="1076"/>
          <ac:picMkLst>
            <pc:docMk/>
            <pc:sldMk cId="1203822705" sldId="280"/>
            <ac:picMk id="6" creationId="{1DD34511-2BD8-04E9-3C87-2B262723CD91}"/>
          </ac:picMkLst>
        </pc:picChg>
        <pc:cxnChg chg="add del">
          <ac:chgData name="Jakub Dylag (jd8g19)" userId="S::jd8g19@soton.ac.uk::7e29cc7f-def3-4159-add3-3c440b2fa137" providerId="AD" clId="Web-{A52A9220-5B2C-0503-AE65-5DCDB57DECB8}" dt="2023-02-02T22:57:32.554" v="110"/>
          <ac:cxnSpMkLst>
            <pc:docMk/>
            <pc:sldMk cId="1203822705" sldId="280"/>
            <ac:cxnSpMk id="13" creationId="{AA2EAA10-076F-46BD-8F0F-B9A2FB77A85C}"/>
          </ac:cxnSpMkLst>
        </pc:cxnChg>
        <pc:cxnChg chg="add del">
          <ac:chgData name="Jakub Dylag (jd8g19)" userId="S::jd8g19@soton.ac.uk::7e29cc7f-def3-4159-add3-3c440b2fa137" providerId="AD" clId="Web-{A52A9220-5B2C-0503-AE65-5DCDB57DECB8}" dt="2023-02-02T22:57:32.554" v="110"/>
          <ac:cxnSpMkLst>
            <pc:docMk/>
            <pc:sldMk cId="1203822705" sldId="280"/>
            <ac:cxnSpMk id="15" creationId="{D891E407-403B-4764-86C9-33A56D3BCAA3}"/>
          </ac:cxnSpMkLst>
        </pc:cxnChg>
      </pc:sldChg>
      <pc:sldChg chg="delSp modSp new">
        <pc:chgData name="Jakub Dylag (jd8g19)" userId="S::jd8g19@soton.ac.uk::7e29cc7f-def3-4159-add3-3c440b2fa137" providerId="AD" clId="Web-{A52A9220-5B2C-0503-AE65-5DCDB57DECB8}" dt="2023-02-02T23:00:53.700" v="155" actId="1076"/>
        <pc:sldMkLst>
          <pc:docMk/>
          <pc:sldMk cId="1303803565" sldId="281"/>
        </pc:sldMkLst>
        <pc:spChg chg="mod">
          <ac:chgData name="Jakub Dylag (jd8g19)" userId="S::jd8g19@soton.ac.uk::7e29cc7f-def3-4159-add3-3c440b2fa137" providerId="AD" clId="Web-{A52A9220-5B2C-0503-AE65-5DCDB57DECB8}" dt="2023-02-02T23:00:53.700" v="155" actId="1076"/>
          <ac:spMkLst>
            <pc:docMk/>
            <pc:sldMk cId="1303803565" sldId="281"/>
            <ac:spMk id="2" creationId="{5A556AA3-C1AC-6610-12EE-83AF28B530C1}"/>
          </ac:spMkLst>
        </pc:spChg>
        <pc:spChg chg="del">
          <ac:chgData name="Jakub Dylag (jd8g19)" userId="S::jd8g19@soton.ac.uk::7e29cc7f-def3-4159-add3-3c440b2fa137" providerId="AD" clId="Web-{A52A9220-5B2C-0503-AE65-5DCDB57DECB8}" dt="2023-02-02T23:00:44.341" v="151"/>
          <ac:spMkLst>
            <pc:docMk/>
            <pc:sldMk cId="1303803565" sldId="281"/>
            <ac:spMk id="3" creationId="{A674DD60-AB16-EEF3-4023-9DD6817002A3}"/>
          </ac:spMkLst>
        </pc:spChg>
      </pc:sldChg>
      <pc:sldChg chg="addSp delSp modSp new">
        <pc:chgData name="Jakub Dylag (jd8g19)" userId="S::jd8g19@soton.ac.uk::7e29cc7f-def3-4159-add3-3c440b2fa137" providerId="AD" clId="Web-{A52A9220-5B2C-0503-AE65-5DCDB57DECB8}" dt="2023-02-02T23:12:53.106" v="237" actId="20577"/>
        <pc:sldMkLst>
          <pc:docMk/>
          <pc:sldMk cId="1200465649" sldId="282"/>
        </pc:sldMkLst>
        <pc:spChg chg="mod">
          <ac:chgData name="Jakub Dylag (jd8g19)" userId="S::jd8g19@soton.ac.uk::7e29cc7f-def3-4159-add3-3c440b2fa137" providerId="AD" clId="Web-{A52A9220-5B2C-0503-AE65-5DCDB57DECB8}" dt="2023-02-02T23:10:29.805" v="210" actId="20577"/>
          <ac:spMkLst>
            <pc:docMk/>
            <pc:sldMk cId="1200465649" sldId="282"/>
            <ac:spMk id="2" creationId="{5BA9D4E2-068A-00B3-6E12-5772744B8A07}"/>
          </ac:spMkLst>
        </pc:spChg>
        <pc:spChg chg="del mod">
          <ac:chgData name="Jakub Dylag (jd8g19)" userId="S::jd8g19@soton.ac.uk::7e29cc7f-def3-4159-add3-3c440b2fa137" providerId="AD" clId="Web-{A52A9220-5B2C-0503-AE65-5DCDB57DECB8}" dt="2023-02-02T23:10:03.648" v="191"/>
          <ac:spMkLst>
            <pc:docMk/>
            <pc:sldMk cId="1200465649" sldId="282"/>
            <ac:spMk id="3" creationId="{360449AA-347B-199B-60CB-6BDF9FEAC196}"/>
          </ac:spMkLst>
        </pc:spChg>
        <pc:spChg chg="add mod">
          <ac:chgData name="Jakub Dylag (jd8g19)" userId="S::jd8g19@soton.ac.uk::7e29cc7f-def3-4159-add3-3c440b2fa137" providerId="AD" clId="Web-{A52A9220-5B2C-0503-AE65-5DCDB57DECB8}" dt="2023-02-02T23:12:53.106" v="237" actId="20577"/>
          <ac:spMkLst>
            <pc:docMk/>
            <pc:sldMk cId="1200465649" sldId="282"/>
            <ac:spMk id="5" creationId="{73AFCAC2-F56B-BEAD-16D3-2E9E43E33E48}"/>
          </ac:spMkLst>
        </pc:spChg>
        <pc:picChg chg="add mod ord">
          <ac:chgData name="Jakub Dylag (jd8g19)" userId="S::jd8g19@soton.ac.uk::7e29cc7f-def3-4159-add3-3c440b2fa137" providerId="AD" clId="Web-{A52A9220-5B2C-0503-AE65-5DCDB57DECB8}" dt="2023-02-02T23:11:06.181" v="213" actId="1076"/>
          <ac:picMkLst>
            <pc:docMk/>
            <pc:sldMk cId="1200465649" sldId="282"/>
            <ac:picMk id="4" creationId="{FBC22E33-F0C6-D8D6-DB4E-4CD084925946}"/>
          </ac:picMkLst>
        </pc:picChg>
      </pc:sldChg>
    </pc:docChg>
  </pc:docChgLst>
  <pc:docChgLst>
    <pc:chgData name="Jakub Dylag (jd8g19)" userId="7e29cc7f-def3-4159-add3-3c440b2fa137" providerId="ADAL" clId="{8702B03C-E779-4679-80E9-B0CBF86AB988}"/>
    <pc:docChg chg="undo custSel addSld modSld sldOrd">
      <pc:chgData name="Jakub Dylag (jd8g19)" userId="7e29cc7f-def3-4159-add3-3c440b2fa137" providerId="ADAL" clId="{8702B03C-E779-4679-80E9-B0CBF86AB988}" dt="2023-03-01T20:30:56.324" v="757" actId="27636"/>
      <pc:docMkLst>
        <pc:docMk/>
      </pc:docMkLst>
      <pc:sldChg chg="addSp delSp modSp mod delAnim modAnim">
        <pc:chgData name="Jakub Dylag (jd8g19)" userId="7e29cc7f-def3-4159-add3-3c440b2fa137" providerId="ADAL" clId="{8702B03C-E779-4679-80E9-B0CBF86AB988}" dt="2023-03-01T01:16:51.271" v="746" actId="1076"/>
        <pc:sldMkLst>
          <pc:docMk/>
          <pc:sldMk cId="109857222" sldId="256"/>
        </pc:sldMkLst>
        <pc:picChg chg="add del mod">
          <ac:chgData name="Jakub Dylag (jd8g19)" userId="7e29cc7f-def3-4159-add3-3c440b2fa137" providerId="ADAL" clId="{8702B03C-E779-4679-80E9-B0CBF86AB988}" dt="2023-03-01T01:08:14.401" v="740" actId="21"/>
          <ac:picMkLst>
            <pc:docMk/>
            <pc:sldMk cId="109857222" sldId="256"/>
            <ac:picMk id="5" creationId="{0E97BAAA-8A07-F42E-8DE5-87B931E6069C}"/>
          </ac:picMkLst>
        </pc:picChg>
        <pc:picChg chg="del mod">
          <ac:chgData name="Jakub Dylag (jd8g19)" userId="7e29cc7f-def3-4159-add3-3c440b2fa137" providerId="ADAL" clId="{8702B03C-E779-4679-80E9-B0CBF86AB988}" dt="2023-03-01T00:15:07.299" v="299" actId="478"/>
          <ac:picMkLst>
            <pc:docMk/>
            <pc:sldMk cId="109857222" sldId="256"/>
            <ac:picMk id="5" creationId="{0EA4E62B-7C43-B264-B174-B94ED3D2B936}"/>
          </ac:picMkLst>
        </pc:picChg>
        <pc:picChg chg="mod">
          <ac:chgData name="Jakub Dylag (jd8g19)" userId="7e29cc7f-def3-4159-add3-3c440b2fa137" providerId="ADAL" clId="{8702B03C-E779-4679-80E9-B0CBF86AB988}" dt="2023-03-01T00:15:20.660" v="301" actId="1076"/>
          <ac:picMkLst>
            <pc:docMk/>
            <pc:sldMk cId="109857222" sldId="256"/>
            <ac:picMk id="6" creationId="{1D6E69E2-D4EE-E065-32E4-EE28E6EEB78F}"/>
          </ac:picMkLst>
        </pc:picChg>
        <pc:picChg chg="mod">
          <ac:chgData name="Jakub Dylag (jd8g19)" userId="7e29cc7f-def3-4159-add3-3c440b2fa137" providerId="ADAL" clId="{8702B03C-E779-4679-80E9-B0CBF86AB988}" dt="2023-03-01T00:15:18.606" v="300" actId="1076"/>
          <ac:picMkLst>
            <pc:docMk/>
            <pc:sldMk cId="109857222" sldId="256"/>
            <ac:picMk id="8" creationId="{DB940338-18AC-7484-0C1D-CAB7A9E839AD}"/>
          </ac:picMkLst>
        </pc:picChg>
        <pc:picChg chg="mod">
          <ac:chgData name="Jakub Dylag (jd8g19)" userId="7e29cc7f-def3-4159-add3-3c440b2fa137" providerId="ADAL" clId="{8702B03C-E779-4679-80E9-B0CBF86AB988}" dt="2023-03-01T01:16:51.271" v="746" actId="1076"/>
          <ac:picMkLst>
            <pc:docMk/>
            <pc:sldMk cId="109857222" sldId="256"/>
            <ac:picMk id="17" creationId="{AF68FFB0-33D5-EBB1-9B79-E8E9BAE0D101}"/>
          </ac:picMkLst>
        </pc:picChg>
      </pc:sldChg>
      <pc:sldChg chg="ord">
        <pc:chgData name="Jakub Dylag (jd8g19)" userId="7e29cc7f-def3-4159-add3-3c440b2fa137" providerId="ADAL" clId="{8702B03C-E779-4679-80E9-B0CBF86AB988}" dt="2023-03-01T01:05:19.617" v="737"/>
        <pc:sldMkLst>
          <pc:docMk/>
          <pc:sldMk cId="2664954601" sldId="266"/>
        </pc:sldMkLst>
      </pc:sldChg>
      <pc:sldChg chg="ord">
        <pc:chgData name="Jakub Dylag (jd8g19)" userId="7e29cc7f-def3-4159-add3-3c440b2fa137" providerId="ADAL" clId="{8702B03C-E779-4679-80E9-B0CBF86AB988}" dt="2023-03-01T01:13:33.942" v="745"/>
        <pc:sldMkLst>
          <pc:docMk/>
          <pc:sldMk cId="2061426517" sldId="276"/>
        </pc:sldMkLst>
      </pc:sldChg>
      <pc:sldChg chg="modSp mod">
        <pc:chgData name="Jakub Dylag (jd8g19)" userId="7e29cc7f-def3-4159-add3-3c440b2fa137" providerId="ADAL" clId="{8702B03C-E779-4679-80E9-B0CBF86AB988}" dt="2023-02-23T11:33:28.877" v="90" actId="1076"/>
        <pc:sldMkLst>
          <pc:docMk/>
          <pc:sldMk cId="1203822705" sldId="280"/>
        </pc:sldMkLst>
        <pc:spChg chg="mod">
          <ac:chgData name="Jakub Dylag (jd8g19)" userId="7e29cc7f-def3-4159-add3-3c440b2fa137" providerId="ADAL" clId="{8702B03C-E779-4679-80E9-B0CBF86AB988}" dt="2023-02-23T11:33:28.877" v="90" actId="1076"/>
          <ac:spMkLst>
            <pc:docMk/>
            <pc:sldMk cId="1203822705" sldId="280"/>
            <ac:spMk id="2" creationId="{780C2857-1F35-E228-1835-0089F9A22AF4}"/>
          </ac:spMkLst>
        </pc:spChg>
        <pc:picChg chg="mod modCrop">
          <ac:chgData name="Jakub Dylag (jd8g19)" userId="7e29cc7f-def3-4159-add3-3c440b2fa137" providerId="ADAL" clId="{8702B03C-E779-4679-80E9-B0CBF86AB988}" dt="2023-02-23T11:33:10.867" v="87" actId="1076"/>
          <ac:picMkLst>
            <pc:docMk/>
            <pc:sldMk cId="1203822705" sldId="280"/>
            <ac:picMk id="4" creationId="{18724CF9-8316-494C-5E8B-6542CD3C565F}"/>
          </ac:picMkLst>
        </pc:picChg>
        <pc:picChg chg="mod">
          <ac:chgData name="Jakub Dylag (jd8g19)" userId="7e29cc7f-def3-4159-add3-3c440b2fa137" providerId="ADAL" clId="{8702B03C-E779-4679-80E9-B0CBF86AB988}" dt="2023-02-23T11:33:00.256" v="85" actId="1076"/>
          <ac:picMkLst>
            <pc:docMk/>
            <pc:sldMk cId="1203822705" sldId="280"/>
            <ac:picMk id="6" creationId="{1DD34511-2BD8-04E9-3C87-2B262723CD91}"/>
          </ac:picMkLst>
        </pc:picChg>
      </pc:sldChg>
      <pc:sldChg chg="addSp delSp modSp mod">
        <pc:chgData name="Jakub Dylag (jd8g19)" userId="7e29cc7f-def3-4159-add3-3c440b2fa137" providerId="ADAL" clId="{8702B03C-E779-4679-80E9-B0CBF86AB988}" dt="2023-02-23T11:35:55.547" v="95" actId="478"/>
        <pc:sldMkLst>
          <pc:docMk/>
          <pc:sldMk cId="3899059976" sldId="293"/>
        </pc:sldMkLst>
        <pc:spChg chg="del mod">
          <ac:chgData name="Jakub Dylag (jd8g19)" userId="7e29cc7f-def3-4159-add3-3c440b2fa137" providerId="ADAL" clId="{8702B03C-E779-4679-80E9-B0CBF86AB988}" dt="2023-02-23T11:35:51.785" v="93" actId="478"/>
          <ac:spMkLst>
            <pc:docMk/>
            <pc:sldMk cId="3899059976" sldId="293"/>
            <ac:spMk id="2" creationId="{28DF2664-913C-1975-1B26-D9BFFDCFDCCB}"/>
          </ac:spMkLst>
        </pc:spChg>
        <pc:spChg chg="add del mod">
          <ac:chgData name="Jakub Dylag (jd8g19)" userId="7e29cc7f-def3-4159-add3-3c440b2fa137" providerId="ADAL" clId="{8702B03C-E779-4679-80E9-B0CBF86AB988}" dt="2023-02-23T11:35:55.547" v="95" actId="478"/>
          <ac:spMkLst>
            <pc:docMk/>
            <pc:sldMk cId="3899059976" sldId="293"/>
            <ac:spMk id="4" creationId="{F7FFFE2A-80F1-4D39-47B5-1EF0CB17396F}"/>
          </ac:spMkLst>
        </pc:spChg>
        <pc:spChg chg="mod">
          <ac:chgData name="Jakub Dylag (jd8g19)" userId="7e29cc7f-def3-4159-add3-3c440b2fa137" providerId="ADAL" clId="{8702B03C-E779-4679-80E9-B0CBF86AB988}" dt="2023-02-23T11:35:54.331" v="94" actId="1076"/>
          <ac:spMkLst>
            <pc:docMk/>
            <pc:sldMk cId="3899059976" sldId="293"/>
            <ac:spMk id="8" creationId="{C9EB017E-B2C7-1996-1420-F26358974ECD}"/>
          </ac:spMkLst>
        </pc:spChg>
      </pc:sldChg>
      <pc:sldChg chg="addSp delSp modSp mod modAnim">
        <pc:chgData name="Jakub Dylag (jd8g19)" userId="7e29cc7f-def3-4159-add3-3c440b2fa137" providerId="ADAL" clId="{8702B03C-E779-4679-80E9-B0CBF86AB988}" dt="2023-02-23T11:12:22.072" v="68" actId="20577"/>
        <pc:sldMkLst>
          <pc:docMk/>
          <pc:sldMk cId="568472955" sldId="295"/>
        </pc:sldMkLst>
        <pc:spChg chg="add mod">
          <ac:chgData name="Jakub Dylag (jd8g19)" userId="7e29cc7f-def3-4159-add3-3c440b2fa137" providerId="ADAL" clId="{8702B03C-E779-4679-80E9-B0CBF86AB988}" dt="2023-02-23T11:12:22.072" v="68" actId="20577"/>
          <ac:spMkLst>
            <pc:docMk/>
            <pc:sldMk cId="568472955" sldId="295"/>
            <ac:spMk id="4" creationId="{524A0F4B-F1B7-70DA-340C-BEE929B7EE2D}"/>
          </ac:spMkLst>
        </pc:spChg>
        <pc:picChg chg="add mod">
          <ac:chgData name="Jakub Dylag (jd8g19)" userId="7e29cc7f-def3-4159-add3-3c440b2fa137" providerId="ADAL" clId="{8702B03C-E779-4679-80E9-B0CBF86AB988}" dt="2023-02-23T11:06:50.714" v="0"/>
          <ac:picMkLst>
            <pc:docMk/>
            <pc:sldMk cId="568472955" sldId="295"/>
            <ac:picMk id="3" creationId="{77F85C65-1192-FA01-40D9-A4992FC077A4}"/>
          </ac:picMkLst>
        </pc:picChg>
        <pc:picChg chg="add del mod">
          <ac:chgData name="Jakub Dylag (jd8g19)" userId="7e29cc7f-def3-4159-add3-3c440b2fa137" providerId="ADAL" clId="{8702B03C-E779-4679-80E9-B0CBF86AB988}" dt="2023-02-23T11:09:03.015" v="8" actId="478"/>
          <ac:picMkLst>
            <pc:docMk/>
            <pc:sldMk cId="568472955" sldId="295"/>
            <ac:picMk id="1026" creationId="{1E28536F-F06A-6C9E-4154-B25592063F30}"/>
          </ac:picMkLst>
        </pc:picChg>
        <pc:picChg chg="add mod">
          <ac:chgData name="Jakub Dylag (jd8g19)" userId="7e29cc7f-def3-4159-add3-3c440b2fa137" providerId="ADAL" clId="{8702B03C-E779-4679-80E9-B0CBF86AB988}" dt="2023-02-23T11:10:02.100" v="54" actId="1076"/>
          <ac:picMkLst>
            <pc:docMk/>
            <pc:sldMk cId="568472955" sldId="295"/>
            <ac:picMk id="1028" creationId="{6F85DE43-00A8-7EDD-0CCD-D4280A45A7E5}"/>
          </ac:picMkLst>
        </pc:picChg>
      </pc:sldChg>
      <pc:sldChg chg="modSp mod">
        <pc:chgData name="Jakub Dylag (jd8g19)" userId="7e29cc7f-def3-4159-add3-3c440b2fa137" providerId="ADAL" clId="{8702B03C-E779-4679-80E9-B0CBF86AB988}" dt="2023-03-01T20:30:48.953" v="753" actId="1076"/>
        <pc:sldMkLst>
          <pc:docMk/>
          <pc:sldMk cId="986344772" sldId="298"/>
        </pc:sldMkLst>
        <pc:spChg chg="mod">
          <ac:chgData name="Jakub Dylag (jd8g19)" userId="7e29cc7f-def3-4159-add3-3c440b2fa137" providerId="ADAL" clId="{8702B03C-E779-4679-80E9-B0CBF86AB988}" dt="2023-03-01T20:30:48.953" v="753" actId="1076"/>
          <ac:spMkLst>
            <pc:docMk/>
            <pc:sldMk cId="986344772" sldId="298"/>
            <ac:spMk id="3" creationId="{4C5D0221-BCB2-AF58-EE61-4AF13452A0B2}"/>
          </ac:spMkLst>
        </pc:spChg>
        <pc:spChg chg="mod">
          <ac:chgData name="Jakub Dylag (jd8g19)" userId="7e29cc7f-def3-4159-add3-3c440b2fa137" providerId="ADAL" clId="{8702B03C-E779-4679-80E9-B0CBF86AB988}" dt="2023-03-01T20:30:48.273" v="752" actId="27636"/>
          <ac:spMkLst>
            <pc:docMk/>
            <pc:sldMk cId="986344772" sldId="298"/>
            <ac:spMk id="8" creationId="{5BBB01F9-50F5-A339-2CC6-EED660CE3835}"/>
          </ac:spMkLst>
        </pc:spChg>
      </pc:sldChg>
      <pc:sldChg chg="modSp mod">
        <pc:chgData name="Jakub Dylag (jd8g19)" userId="7e29cc7f-def3-4159-add3-3c440b2fa137" providerId="ADAL" clId="{8702B03C-E779-4679-80E9-B0CBF86AB988}" dt="2023-03-01T20:30:56.324" v="757" actId="27636"/>
        <pc:sldMkLst>
          <pc:docMk/>
          <pc:sldMk cId="742908895" sldId="299"/>
        </pc:sldMkLst>
        <pc:spChg chg="mod">
          <ac:chgData name="Jakub Dylag (jd8g19)" userId="7e29cc7f-def3-4159-add3-3c440b2fa137" providerId="ADAL" clId="{8702B03C-E779-4679-80E9-B0CBF86AB988}" dt="2023-03-01T20:30:56.324" v="757" actId="27636"/>
          <ac:spMkLst>
            <pc:docMk/>
            <pc:sldMk cId="742908895" sldId="299"/>
            <ac:spMk id="8" creationId="{5BBB01F9-50F5-A339-2CC6-EED660CE3835}"/>
          </ac:spMkLst>
        </pc:spChg>
      </pc:sldChg>
      <pc:sldChg chg="addSp delSp modSp new mod">
        <pc:chgData name="Jakub Dylag (jd8g19)" userId="7e29cc7f-def3-4159-add3-3c440b2fa137" providerId="ADAL" clId="{8702B03C-E779-4679-80E9-B0CBF86AB988}" dt="2023-02-23T11:43:13.650" v="271" actId="1076"/>
        <pc:sldMkLst>
          <pc:docMk/>
          <pc:sldMk cId="684242409" sldId="300"/>
        </pc:sldMkLst>
        <pc:spChg chg="del">
          <ac:chgData name="Jakub Dylag (jd8g19)" userId="7e29cc7f-def3-4159-add3-3c440b2fa137" providerId="ADAL" clId="{8702B03C-E779-4679-80E9-B0CBF86AB988}" dt="2023-02-23T11:36:35.699" v="97" actId="478"/>
          <ac:spMkLst>
            <pc:docMk/>
            <pc:sldMk cId="684242409" sldId="300"/>
            <ac:spMk id="2" creationId="{8C9A1A0F-1089-8693-D3A7-20D9B8CB22B5}"/>
          </ac:spMkLst>
        </pc:spChg>
        <pc:spChg chg="del">
          <ac:chgData name="Jakub Dylag (jd8g19)" userId="7e29cc7f-def3-4159-add3-3c440b2fa137" providerId="ADAL" clId="{8702B03C-E779-4679-80E9-B0CBF86AB988}" dt="2023-02-23T11:36:35.699" v="97" actId="478"/>
          <ac:spMkLst>
            <pc:docMk/>
            <pc:sldMk cId="684242409" sldId="300"/>
            <ac:spMk id="3" creationId="{C2EBBCAC-295F-4816-907F-F93EEAA4CDBB}"/>
          </ac:spMkLst>
        </pc:spChg>
        <pc:spChg chg="add mod">
          <ac:chgData name="Jakub Dylag (jd8g19)" userId="7e29cc7f-def3-4159-add3-3c440b2fa137" providerId="ADAL" clId="{8702B03C-E779-4679-80E9-B0CBF86AB988}" dt="2023-02-23T11:38:05.944" v="147" actId="1076"/>
          <ac:spMkLst>
            <pc:docMk/>
            <pc:sldMk cId="684242409" sldId="300"/>
            <ac:spMk id="5" creationId="{875748B1-5A62-2628-2310-7D0DA42C5658}"/>
          </ac:spMkLst>
        </pc:spChg>
        <pc:picChg chg="add mod">
          <ac:chgData name="Jakub Dylag (jd8g19)" userId="7e29cc7f-def3-4159-add3-3c440b2fa137" providerId="ADAL" clId="{8702B03C-E779-4679-80E9-B0CBF86AB988}" dt="2023-02-23T11:43:13.650" v="271" actId="1076"/>
          <ac:picMkLst>
            <pc:docMk/>
            <pc:sldMk cId="684242409" sldId="300"/>
            <ac:picMk id="4" creationId="{ECAD474C-A1E7-82D9-7E76-C506125E5DDD}"/>
          </ac:picMkLst>
        </pc:picChg>
        <pc:picChg chg="add mod">
          <ac:chgData name="Jakub Dylag (jd8g19)" userId="7e29cc7f-def3-4159-add3-3c440b2fa137" providerId="ADAL" clId="{8702B03C-E779-4679-80E9-B0CBF86AB988}" dt="2023-02-23T11:43:06.882" v="268" actId="1076"/>
          <ac:picMkLst>
            <pc:docMk/>
            <pc:sldMk cId="684242409" sldId="300"/>
            <ac:picMk id="2050" creationId="{5CD32969-CA78-E57F-326E-C3FD56107F9F}"/>
          </ac:picMkLst>
        </pc:picChg>
        <pc:picChg chg="add del mod">
          <ac:chgData name="Jakub Dylag (jd8g19)" userId="7e29cc7f-def3-4159-add3-3c440b2fa137" providerId="ADAL" clId="{8702B03C-E779-4679-80E9-B0CBF86AB988}" dt="2023-02-23T11:38:55.401" v="163" actId="478"/>
          <ac:picMkLst>
            <pc:docMk/>
            <pc:sldMk cId="684242409" sldId="300"/>
            <ac:picMk id="2052" creationId="{CF8DF724-4299-AD04-057E-7FBE02D84398}"/>
          </ac:picMkLst>
        </pc:picChg>
        <pc:picChg chg="add mod">
          <ac:chgData name="Jakub Dylag (jd8g19)" userId="7e29cc7f-def3-4159-add3-3c440b2fa137" providerId="ADAL" clId="{8702B03C-E779-4679-80E9-B0CBF86AB988}" dt="2023-02-23T11:42:27.682" v="264" actId="1076"/>
          <ac:picMkLst>
            <pc:docMk/>
            <pc:sldMk cId="684242409" sldId="300"/>
            <ac:picMk id="2054" creationId="{868897B8-0727-24B9-632F-D57CC1F4B268}"/>
          </ac:picMkLst>
        </pc:picChg>
        <pc:picChg chg="add del mod">
          <ac:chgData name="Jakub Dylag (jd8g19)" userId="7e29cc7f-def3-4159-add3-3c440b2fa137" providerId="ADAL" clId="{8702B03C-E779-4679-80E9-B0CBF86AB988}" dt="2023-02-23T11:42:59.343" v="265" actId="478"/>
          <ac:picMkLst>
            <pc:docMk/>
            <pc:sldMk cId="684242409" sldId="300"/>
            <ac:picMk id="2056" creationId="{0B65432E-EF26-D6BB-6FA0-62238052F93C}"/>
          </ac:picMkLst>
        </pc:picChg>
        <pc:picChg chg="add del">
          <ac:chgData name="Jakub Dylag (jd8g19)" userId="7e29cc7f-def3-4159-add3-3c440b2fa137" providerId="ADAL" clId="{8702B03C-E779-4679-80E9-B0CBF86AB988}" dt="2023-02-23T11:43:10.045" v="270"/>
          <ac:picMkLst>
            <pc:docMk/>
            <pc:sldMk cId="684242409" sldId="300"/>
            <ac:picMk id="2058" creationId="{E4D279F2-80EC-DB47-E447-E1682BC4020F}"/>
          </ac:picMkLst>
        </pc:picChg>
      </pc:sldChg>
      <pc:sldChg chg="addSp delSp modSp mod modAnim">
        <pc:chgData name="Jakub Dylag (jd8g19)" userId="7e29cc7f-def3-4159-add3-3c440b2fa137" providerId="ADAL" clId="{8702B03C-E779-4679-80E9-B0CBF86AB988}" dt="2023-03-01T01:08:29.108" v="743"/>
        <pc:sldMkLst>
          <pc:docMk/>
          <pc:sldMk cId="795026409" sldId="306"/>
        </pc:sldMkLst>
        <pc:spChg chg="add del mod">
          <ac:chgData name="Jakub Dylag (jd8g19)" userId="7e29cc7f-def3-4159-add3-3c440b2fa137" providerId="ADAL" clId="{8702B03C-E779-4679-80E9-B0CBF86AB988}" dt="2023-03-01T00:51:02.825" v="553"/>
          <ac:spMkLst>
            <pc:docMk/>
            <pc:sldMk cId="795026409" sldId="306"/>
            <ac:spMk id="3" creationId="{FA8D876D-3F4C-A047-75DF-75EBF43B0ADA}"/>
          </ac:spMkLst>
        </pc:spChg>
        <pc:spChg chg="add del mod">
          <ac:chgData name="Jakub Dylag (jd8g19)" userId="7e29cc7f-def3-4159-add3-3c440b2fa137" providerId="ADAL" clId="{8702B03C-E779-4679-80E9-B0CBF86AB988}" dt="2023-03-01T00:51:02.825" v="553"/>
          <ac:spMkLst>
            <pc:docMk/>
            <pc:sldMk cId="795026409" sldId="306"/>
            <ac:spMk id="7" creationId="{E6598AE2-2F61-1C57-3CDA-9C72A70CC545}"/>
          </ac:spMkLst>
        </pc:spChg>
        <pc:spChg chg="del">
          <ac:chgData name="Jakub Dylag (jd8g19)" userId="7e29cc7f-def3-4159-add3-3c440b2fa137" providerId="ADAL" clId="{8702B03C-E779-4679-80E9-B0CBF86AB988}" dt="2023-03-01T00:51:04.519" v="554" actId="478"/>
          <ac:spMkLst>
            <pc:docMk/>
            <pc:sldMk cId="795026409" sldId="306"/>
            <ac:spMk id="8" creationId="{3B340699-9030-AA82-40ED-9887D8BD29AD}"/>
          </ac:spMkLst>
        </pc:spChg>
        <pc:spChg chg="del">
          <ac:chgData name="Jakub Dylag (jd8g19)" userId="7e29cc7f-def3-4159-add3-3c440b2fa137" providerId="ADAL" clId="{8702B03C-E779-4679-80E9-B0CBF86AB988}" dt="2023-03-01T00:51:05.086" v="555" actId="478"/>
          <ac:spMkLst>
            <pc:docMk/>
            <pc:sldMk cId="795026409" sldId="306"/>
            <ac:spMk id="9" creationId="{FCC78148-A865-3438-E7D2-FC8385E817B1}"/>
          </ac:spMkLst>
        </pc:spChg>
        <pc:spChg chg="del">
          <ac:chgData name="Jakub Dylag (jd8g19)" userId="7e29cc7f-def3-4159-add3-3c440b2fa137" providerId="ADAL" clId="{8702B03C-E779-4679-80E9-B0CBF86AB988}" dt="2023-03-01T00:51:05.494" v="556" actId="478"/>
          <ac:spMkLst>
            <pc:docMk/>
            <pc:sldMk cId="795026409" sldId="306"/>
            <ac:spMk id="10" creationId="{C110C36E-EF18-0278-4096-818265D86840}"/>
          </ac:spMkLst>
        </pc:spChg>
        <pc:spChg chg="del">
          <ac:chgData name="Jakub Dylag (jd8g19)" userId="7e29cc7f-def3-4159-add3-3c440b2fa137" providerId="ADAL" clId="{8702B03C-E779-4679-80E9-B0CBF86AB988}" dt="2023-03-01T00:51:06.902" v="559" actId="478"/>
          <ac:spMkLst>
            <pc:docMk/>
            <pc:sldMk cId="795026409" sldId="306"/>
            <ac:spMk id="12" creationId="{2683F6D2-FA05-24E2-E20A-9502D7723273}"/>
          </ac:spMkLst>
        </pc:spChg>
        <pc:spChg chg="del">
          <ac:chgData name="Jakub Dylag (jd8g19)" userId="7e29cc7f-def3-4159-add3-3c440b2fa137" providerId="ADAL" clId="{8702B03C-E779-4679-80E9-B0CBF86AB988}" dt="2023-03-01T00:51:06.038" v="557" actId="478"/>
          <ac:spMkLst>
            <pc:docMk/>
            <pc:sldMk cId="795026409" sldId="306"/>
            <ac:spMk id="13" creationId="{0DCA8671-4AB2-2D7F-6139-6FD79D0159F9}"/>
          </ac:spMkLst>
        </pc:spChg>
        <pc:spChg chg="del">
          <ac:chgData name="Jakub Dylag (jd8g19)" userId="7e29cc7f-def3-4159-add3-3c440b2fa137" providerId="ADAL" clId="{8702B03C-E779-4679-80E9-B0CBF86AB988}" dt="2023-03-01T00:51:06.495" v="558" actId="478"/>
          <ac:spMkLst>
            <pc:docMk/>
            <pc:sldMk cId="795026409" sldId="306"/>
            <ac:spMk id="14" creationId="{A620971F-43DA-BD12-200C-56D4D46A4F52}"/>
          </ac:spMkLst>
        </pc:spChg>
        <pc:spChg chg="add del mod">
          <ac:chgData name="Jakub Dylag (jd8g19)" userId="7e29cc7f-def3-4159-add3-3c440b2fa137" providerId="ADAL" clId="{8702B03C-E779-4679-80E9-B0CBF86AB988}" dt="2023-03-01T00:51:02.825" v="553"/>
          <ac:spMkLst>
            <pc:docMk/>
            <pc:sldMk cId="795026409" sldId="306"/>
            <ac:spMk id="15" creationId="{A9E170AE-0200-264C-551F-1C636A7C3C0A}"/>
          </ac:spMkLst>
        </pc:spChg>
        <pc:spChg chg="add del mod">
          <ac:chgData name="Jakub Dylag (jd8g19)" userId="7e29cc7f-def3-4159-add3-3c440b2fa137" providerId="ADAL" clId="{8702B03C-E779-4679-80E9-B0CBF86AB988}" dt="2023-03-01T00:51:02.825" v="553"/>
          <ac:spMkLst>
            <pc:docMk/>
            <pc:sldMk cId="795026409" sldId="306"/>
            <ac:spMk id="16" creationId="{622C3398-07A1-246C-1C1E-521A16CF2786}"/>
          </ac:spMkLst>
        </pc:spChg>
        <pc:spChg chg="add del mod">
          <ac:chgData name="Jakub Dylag (jd8g19)" userId="7e29cc7f-def3-4159-add3-3c440b2fa137" providerId="ADAL" clId="{8702B03C-E779-4679-80E9-B0CBF86AB988}" dt="2023-03-01T00:51:02.825" v="553"/>
          <ac:spMkLst>
            <pc:docMk/>
            <pc:sldMk cId="795026409" sldId="306"/>
            <ac:spMk id="17" creationId="{3C9583A0-4581-D648-0FE7-4B27B5BC5AD5}"/>
          </ac:spMkLst>
        </pc:spChg>
        <pc:spChg chg="add mod">
          <ac:chgData name="Jakub Dylag (jd8g19)" userId="7e29cc7f-def3-4159-add3-3c440b2fa137" providerId="ADAL" clId="{8702B03C-E779-4679-80E9-B0CBF86AB988}" dt="2023-03-01T00:51:14.379" v="560"/>
          <ac:spMkLst>
            <pc:docMk/>
            <pc:sldMk cId="795026409" sldId="306"/>
            <ac:spMk id="18" creationId="{68F347A5-E524-27B4-733B-3650F1FCAE20}"/>
          </ac:spMkLst>
        </pc:spChg>
        <pc:spChg chg="add mod">
          <ac:chgData name="Jakub Dylag (jd8g19)" userId="7e29cc7f-def3-4159-add3-3c440b2fa137" providerId="ADAL" clId="{8702B03C-E779-4679-80E9-B0CBF86AB988}" dt="2023-03-01T00:51:14.379" v="560"/>
          <ac:spMkLst>
            <pc:docMk/>
            <pc:sldMk cId="795026409" sldId="306"/>
            <ac:spMk id="19" creationId="{6B4B302C-880A-FDFB-DF1F-8A1EC3ABF810}"/>
          </ac:spMkLst>
        </pc:spChg>
        <pc:spChg chg="add mod">
          <ac:chgData name="Jakub Dylag (jd8g19)" userId="7e29cc7f-def3-4159-add3-3c440b2fa137" providerId="ADAL" clId="{8702B03C-E779-4679-80E9-B0CBF86AB988}" dt="2023-03-01T00:51:14.379" v="560"/>
          <ac:spMkLst>
            <pc:docMk/>
            <pc:sldMk cId="795026409" sldId="306"/>
            <ac:spMk id="20" creationId="{436B0377-117E-E2AE-1972-4D199943118C}"/>
          </ac:spMkLst>
        </pc:spChg>
        <pc:spChg chg="add mod">
          <ac:chgData name="Jakub Dylag (jd8g19)" userId="7e29cc7f-def3-4159-add3-3c440b2fa137" providerId="ADAL" clId="{8702B03C-E779-4679-80E9-B0CBF86AB988}" dt="2023-03-01T00:51:14.379" v="560"/>
          <ac:spMkLst>
            <pc:docMk/>
            <pc:sldMk cId="795026409" sldId="306"/>
            <ac:spMk id="21" creationId="{7CFB2DEA-9CBD-C2BA-A232-8D6538A7E56C}"/>
          </ac:spMkLst>
        </pc:spChg>
        <pc:spChg chg="add mod">
          <ac:chgData name="Jakub Dylag (jd8g19)" userId="7e29cc7f-def3-4159-add3-3c440b2fa137" providerId="ADAL" clId="{8702B03C-E779-4679-80E9-B0CBF86AB988}" dt="2023-03-01T01:03:53.128" v="731" actId="20577"/>
          <ac:spMkLst>
            <pc:docMk/>
            <pc:sldMk cId="795026409" sldId="306"/>
            <ac:spMk id="22" creationId="{DBF95AD8-643B-0586-8402-67BFA4A087FC}"/>
          </ac:spMkLst>
        </pc:spChg>
        <pc:spChg chg="add mod">
          <ac:chgData name="Jakub Dylag (jd8g19)" userId="7e29cc7f-def3-4159-add3-3c440b2fa137" providerId="ADAL" clId="{8702B03C-E779-4679-80E9-B0CBF86AB988}" dt="2023-03-01T00:53:35.638" v="587" actId="1076"/>
          <ac:spMkLst>
            <pc:docMk/>
            <pc:sldMk cId="795026409" sldId="306"/>
            <ac:spMk id="23" creationId="{2C9862A6-D51D-2E33-03A6-D0F00C916948}"/>
          </ac:spMkLst>
        </pc:spChg>
        <pc:spChg chg="add mod">
          <ac:chgData name="Jakub Dylag (jd8g19)" userId="7e29cc7f-def3-4159-add3-3c440b2fa137" providerId="ADAL" clId="{8702B03C-E779-4679-80E9-B0CBF86AB988}" dt="2023-03-01T00:54:51.117" v="616" actId="1076"/>
          <ac:spMkLst>
            <pc:docMk/>
            <pc:sldMk cId="795026409" sldId="306"/>
            <ac:spMk id="24" creationId="{C509C6E7-EE92-1484-86B5-6AB677A2F960}"/>
          </ac:spMkLst>
        </pc:spChg>
        <pc:spChg chg="add mod">
          <ac:chgData name="Jakub Dylag (jd8g19)" userId="7e29cc7f-def3-4159-add3-3c440b2fa137" providerId="ADAL" clId="{8702B03C-E779-4679-80E9-B0CBF86AB988}" dt="2023-03-01T00:59:24.682" v="662" actId="1076"/>
          <ac:spMkLst>
            <pc:docMk/>
            <pc:sldMk cId="795026409" sldId="306"/>
            <ac:spMk id="25" creationId="{BB95C52B-2337-BC93-80E5-D4D224E0F088}"/>
          </ac:spMkLst>
        </pc:spChg>
        <pc:picChg chg="add del mod">
          <ac:chgData name="Jakub Dylag (jd8g19)" userId="7e29cc7f-def3-4159-add3-3c440b2fa137" providerId="ADAL" clId="{8702B03C-E779-4679-80E9-B0CBF86AB988}" dt="2023-03-01T00:51:02.825" v="553"/>
          <ac:picMkLst>
            <pc:docMk/>
            <pc:sldMk cId="795026409" sldId="306"/>
            <ac:picMk id="2" creationId="{D55213E0-29BC-D79B-A0FD-D0A871CD1132}"/>
          </ac:picMkLst>
        </pc:picChg>
        <pc:picChg chg="mod">
          <ac:chgData name="Jakub Dylag (jd8g19)" userId="7e29cc7f-def3-4159-add3-3c440b2fa137" providerId="ADAL" clId="{8702B03C-E779-4679-80E9-B0CBF86AB988}" dt="2023-03-01T00:59:26.674" v="663" actId="1036"/>
          <ac:picMkLst>
            <pc:docMk/>
            <pc:sldMk cId="795026409" sldId="306"/>
            <ac:picMk id="6" creationId="{6825C65D-5F7F-33D5-26B7-39FF9501602B}"/>
          </ac:picMkLst>
        </pc:picChg>
        <pc:picChg chg="add mod">
          <ac:chgData name="Jakub Dylag (jd8g19)" userId="7e29cc7f-def3-4159-add3-3c440b2fa137" providerId="ADAL" clId="{8702B03C-E779-4679-80E9-B0CBF86AB988}" dt="2023-03-01T01:08:19.126" v="742" actId="1076"/>
          <ac:picMkLst>
            <pc:docMk/>
            <pc:sldMk cId="795026409" sldId="306"/>
            <ac:picMk id="26" creationId="{9ABF5ED8-C6F1-C199-D424-73BE9AF49EE1}"/>
          </ac:picMkLst>
        </pc:picChg>
        <pc:picChg chg="add mod">
          <ac:chgData name="Jakub Dylag (jd8g19)" userId="7e29cc7f-def3-4159-add3-3c440b2fa137" providerId="ADAL" clId="{8702B03C-E779-4679-80E9-B0CBF86AB988}" dt="2023-03-01T00:57:46.591" v="643" actId="1076"/>
          <ac:picMkLst>
            <pc:docMk/>
            <pc:sldMk cId="795026409" sldId="306"/>
            <ac:picMk id="1026" creationId="{B7D9122A-944D-9515-4DC3-DE5B3A39EDBC}"/>
          </ac:picMkLst>
        </pc:picChg>
      </pc:sldChg>
      <pc:sldChg chg="addSp delSp modSp mod">
        <pc:chgData name="Jakub Dylag (jd8g19)" userId="7e29cc7f-def3-4159-add3-3c440b2fa137" providerId="ADAL" clId="{8702B03C-E779-4679-80E9-B0CBF86AB988}" dt="2023-03-01T20:22:50.003" v="748" actId="207"/>
        <pc:sldMkLst>
          <pc:docMk/>
          <pc:sldMk cId="3824650210" sldId="307"/>
        </pc:sldMkLst>
        <pc:spChg chg="add mod">
          <ac:chgData name="Jakub Dylag (jd8g19)" userId="7e29cc7f-def3-4159-add3-3c440b2fa137" providerId="ADAL" clId="{8702B03C-E779-4679-80E9-B0CBF86AB988}" dt="2023-03-01T00:50:55.838" v="551" actId="1076"/>
          <ac:spMkLst>
            <pc:docMk/>
            <pc:sldMk cId="3824650210" sldId="307"/>
            <ac:spMk id="7" creationId="{38951402-CB78-380D-C097-D55AF3C9503C}"/>
          </ac:spMkLst>
        </pc:spChg>
        <pc:spChg chg="add mod">
          <ac:chgData name="Jakub Dylag (jd8g19)" userId="7e29cc7f-def3-4159-add3-3c440b2fa137" providerId="ADAL" clId="{8702B03C-E779-4679-80E9-B0CBF86AB988}" dt="2023-03-01T00:51:44.936" v="562" actId="207"/>
          <ac:spMkLst>
            <pc:docMk/>
            <pc:sldMk cId="3824650210" sldId="307"/>
            <ac:spMk id="8" creationId="{0F5D92BC-2DEA-0826-432E-3562A127E241}"/>
          </ac:spMkLst>
        </pc:spChg>
        <pc:spChg chg="add mod">
          <ac:chgData name="Jakub Dylag (jd8g19)" userId="7e29cc7f-def3-4159-add3-3c440b2fa137" providerId="ADAL" clId="{8702B03C-E779-4679-80E9-B0CBF86AB988}" dt="2023-03-01T20:22:50.003" v="748" actId="207"/>
          <ac:spMkLst>
            <pc:docMk/>
            <pc:sldMk cId="3824650210" sldId="307"/>
            <ac:spMk id="9" creationId="{BD2A0E09-5365-FF75-DD89-AAE9C5E87359}"/>
          </ac:spMkLst>
        </pc:spChg>
        <pc:spChg chg="add mod">
          <ac:chgData name="Jakub Dylag (jd8g19)" userId="7e29cc7f-def3-4159-add3-3c440b2fa137" providerId="ADAL" clId="{8702B03C-E779-4679-80E9-B0CBF86AB988}" dt="2023-03-01T01:03:58.880" v="735" actId="20577"/>
          <ac:spMkLst>
            <pc:docMk/>
            <pc:sldMk cId="3824650210" sldId="307"/>
            <ac:spMk id="10" creationId="{A7754C99-ABB4-A54C-F9C5-63C0C363890A}"/>
          </ac:spMkLst>
        </pc:spChg>
        <pc:spChg chg="mod">
          <ac:chgData name="Jakub Dylag (jd8g19)" userId="7e29cc7f-def3-4159-add3-3c440b2fa137" providerId="ADAL" clId="{8702B03C-E779-4679-80E9-B0CBF86AB988}" dt="2023-03-01T00:59:39.248" v="664" actId="688"/>
          <ac:spMkLst>
            <pc:docMk/>
            <pc:sldMk cId="3824650210" sldId="307"/>
            <ac:spMk id="11" creationId="{D91E6F35-F2E3-57CE-6383-47B0FE0DEDB6}"/>
          </ac:spMkLst>
        </pc:spChg>
        <pc:spChg chg="add mod">
          <ac:chgData name="Jakub Dylag (jd8g19)" userId="7e29cc7f-def3-4159-add3-3c440b2fa137" providerId="ADAL" clId="{8702B03C-E779-4679-80E9-B0CBF86AB988}" dt="2023-03-01T00:53:40.040" v="589" actId="1076"/>
          <ac:spMkLst>
            <pc:docMk/>
            <pc:sldMk cId="3824650210" sldId="307"/>
            <ac:spMk id="13" creationId="{42439E0C-8E68-CFD9-1F02-2C5BF3168670}"/>
          </ac:spMkLst>
        </pc:spChg>
        <pc:spChg chg="add mod">
          <ac:chgData name="Jakub Dylag (jd8g19)" userId="7e29cc7f-def3-4159-add3-3c440b2fa137" providerId="ADAL" clId="{8702B03C-E779-4679-80E9-B0CBF86AB988}" dt="2023-03-01T00:58:17.537" v="645" actId="1076"/>
          <ac:spMkLst>
            <pc:docMk/>
            <pc:sldMk cId="3824650210" sldId="307"/>
            <ac:spMk id="14" creationId="{5CD3C451-5BA1-ECC5-D330-C1F8DB70DA89}"/>
          </ac:spMkLst>
        </pc:spChg>
        <pc:spChg chg="add mod">
          <ac:chgData name="Jakub Dylag (jd8g19)" userId="7e29cc7f-def3-4159-add3-3c440b2fa137" providerId="ADAL" clId="{8702B03C-E779-4679-80E9-B0CBF86AB988}" dt="2023-03-01T00:59:03.292" v="660" actId="1076"/>
          <ac:spMkLst>
            <pc:docMk/>
            <pc:sldMk cId="3824650210" sldId="307"/>
            <ac:spMk id="15" creationId="{B1B97E65-DE38-8711-2F6E-C433666B9E40}"/>
          </ac:spMkLst>
        </pc:spChg>
        <pc:spChg chg="add mod">
          <ac:chgData name="Jakub Dylag (jd8g19)" userId="7e29cc7f-def3-4159-add3-3c440b2fa137" providerId="ADAL" clId="{8702B03C-E779-4679-80E9-B0CBF86AB988}" dt="2023-03-01T00:58:56.168" v="659" actId="1076"/>
          <ac:spMkLst>
            <pc:docMk/>
            <pc:sldMk cId="3824650210" sldId="307"/>
            <ac:spMk id="16" creationId="{8988D633-F574-C403-7B6C-10F92E2BA133}"/>
          </ac:spMkLst>
        </pc:spChg>
        <pc:spChg chg="add mod">
          <ac:chgData name="Jakub Dylag (jd8g19)" userId="7e29cc7f-def3-4159-add3-3c440b2fa137" providerId="ADAL" clId="{8702B03C-E779-4679-80E9-B0CBF86AB988}" dt="2023-03-01T01:01:21.667" v="672" actId="1076"/>
          <ac:spMkLst>
            <pc:docMk/>
            <pc:sldMk cId="3824650210" sldId="307"/>
            <ac:spMk id="18" creationId="{C7C107B0-F556-A289-A191-0DA96B297220}"/>
          </ac:spMkLst>
        </pc:spChg>
        <pc:spChg chg="add mod">
          <ac:chgData name="Jakub Dylag (jd8g19)" userId="7e29cc7f-def3-4159-add3-3c440b2fa137" providerId="ADAL" clId="{8702B03C-E779-4679-80E9-B0CBF86AB988}" dt="2023-03-01T01:02:16.160" v="713" actId="1076"/>
          <ac:spMkLst>
            <pc:docMk/>
            <pc:sldMk cId="3824650210" sldId="307"/>
            <ac:spMk id="19" creationId="{029F9FBD-B867-C0E6-3113-AD7294D11E16}"/>
          </ac:spMkLst>
        </pc:spChg>
        <pc:spChg chg="mod">
          <ac:chgData name="Jakub Dylag (jd8g19)" userId="7e29cc7f-def3-4159-add3-3c440b2fa137" providerId="ADAL" clId="{8702B03C-E779-4679-80E9-B0CBF86AB988}" dt="2023-03-01T00:50:55.838" v="551" actId="1076"/>
          <ac:spMkLst>
            <pc:docMk/>
            <pc:sldMk cId="3824650210" sldId="307"/>
            <ac:spMk id="30" creationId="{93395327-F8F8-EA22-A859-87DBE57C5CB1}"/>
          </ac:spMkLst>
        </pc:spChg>
        <pc:picChg chg="mod">
          <ac:chgData name="Jakub Dylag (jd8g19)" userId="7e29cc7f-def3-4159-add3-3c440b2fa137" providerId="ADAL" clId="{8702B03C-E779-4679-80E9-B0CBF86AB988}" dt="2023-03-01T00:59:40.859" v="665" actId="1076"/>
          <ac:picMkLst>
            <pc:docMk/>
            <pc:sldMk cId="3824650210" sldId="307"/>
            <ac:picMk id="3" creationId="{DCA6DB02-EA9E-03BA-0964-766A682E7A8B}"/>
          </ac:picMkLst>
        </pc:picChg>
        <pc:picChg chg="del mod">
          <ac:chgData name="Jakub Dylag (jd8g19)" userId="7e29cc7f-def3-4159-add3-3c440b2fa137" providerId="ADAL" clId="{8702B03C-E779-4679-80E9-B0CBF86AB988}" dt="2023-03-01T00:51:58.286" v="564" actId="478"/>
          <ac:picMkLst>
            <pc:docMk/>
            <pc:sldMk cId="3824650210" sldId="307"/>
            <ac:picMk id="5" creationId="{CF6CE6F4-D2EF-A78B-D930-AABC5994FAB0}"/>
          </ac:picMkLst>
        </pc:picChg>
        <pc:picChg chg="mod">
          <ac:chgData name="Jakub Dylag (jd8g19)" userId="7e29cc7f-def3-4159-add3-3c440b2fa137" providerId="ADAL" clId="{8702B03C-E779-4679-80E9-B0CBF86AB988}" dt="2023-03-01T00:51:47.366" v="563" actId="1035"/>
          <ac:picMkLst>
            <pc:docMk/>
            <pc:sldMk cId="3824650210" sldId="307"/>
            <ac:picMk id="6" creationId="{6825C65D-5F7F-33D5-26B7-39FF9501602B}"/>
          </ac:picMkLst>
        </pc:picChg>
        <pc:picChg chg="add mod">
          <ac:chgData name="Jakub Dylag (jd8g19)" userId="7e29cc7f-def3-4159-add3-3c440b2fa137" providerId="ADAL" clId="{8702B03C-E779-4679-80E9-B0CBF86AB988}" dt="2023-03-01T00:51:58.666" v="565"/>
          <ac:picMkLst>
            <pc:docMk/>
            <pc:sldMk cId="3824650210" sldId="307"/>
            <ac:picMk id="12" creationId="{2380FF8F-F1B7-C5B4-EE4B-D122FD9ABD33}"/>
          </ac:picMkLst>
        </pc:picChg>
        <pc:picChg chg="add mod">
          <ac:chgData name="Jakub Dylag (jd8g19)" userId="7e29cc7f-def3-4159-add3-3c440b2fa137" providerId="ADAL" clId="{8702B03C-E779-4679-80E9-B0CBF86AB988}" dt="2023-03-01T01:00:54.398" v="666"/>
          <ac:picMkLst>
            <pc:docMk/>
            <pc:sldMk cId="3824650210" sldId="307"/>
            <ac:picMk id="17" creationId="{49257AD0-0552-BBFF-5DF9-16FEB2A9E94C}"/>
          </ac:picMkLst>
        </pc:picChg>
      </pc:sldChg>
    </pc:docChg>
  </pc:docChgLst>
  <pc:docChgLst>
    <pc:chgData name="Jakub Dylag (jd8g19)" userId="S::jd8g19@soton.ac.uk::7e29cc7f-def3-4159-add3-3c440b2fa137" providerId="AD" clId="Web-{507D60B7-ECF2-93D7-E2EB-6CEC50B68F95}"/>
    <pc:docChg chg="modSld">
      <pc:chgData name="Jakub Dylag (jd8g19)" userId="S::jd8g19@soton.ac.uk::7e29cc7f-def3-4159-add3-3c440b2fa137" providerId="AD" clId="Web-{507D60B7-ECF2-93D7-E2EB-6CEC50B68F95}" dt="2023-02-10T08:34:51.848" v="2" actId="20577"/>
      <pc:docMkLst>
        <pc:docMk/>
      </pc:docMkLst>
      <pc:sldChg chg="modSp">
        <pc:chgData name="Jakub Dylag (jd8g19)" userId="S::jd8g19@soton.ac.uk::7e29cc7f-def3-4159-add3-3c440b2fa137" providerId="AD" clId="Web-{507D60B7-ECF2-93D7-E2EB-6CEC50B68F95}" dt="2023-02-10T08:34:51.848" v="2" actId="20577"/>
        <pc:sldMkLst>
          <pc:docMk/>
          <pc:sldMk cId="568472955" sldId="295"/>
        </pc:sldMkLst>
        <pc:spChg chg="mod">
          <ac:chgData name="Jakub Dylag (jd8g19)" userId="S::jd8g19@soton.ac.uk::7e29cc7f-def3-4159-add3-3c440b2fa137" providerId="AD" clId="Web-{507D60B7-ECF2-93D7-E2EB-6CEC50B68F95}" dt="2023-02-10T08:34:51.848" v="2" actId="20577"/>
          <ac:spMkLst>
            <pc:docMk/>
            <pc:sldMk cId="568472955" sldId="295"/>
            <ac:spMk id="2" creationId="{A1E843C4-4F1C-726F-4F85-674EA933EFE2}"/>
          </ac:spMkLst>
        </pc:spChg>
      </pc:sldChg>
    </pc:docChg>
  </pc:docChgLst>
  <pc:docChgLst>
    <pc:chgData name="Jakub Dylag (jd8g19)" userId="S::jd8g19@soton.ac.uk::7e29cc7f-def3-4159-add3-3c440b2fa137" providerId="AD" clId="Web-{2499708A-C68C-4962-C07D-8E050894F807}"/>
    <pc:docChg chg="modSld">
      <pc:chgData name="Jakub Dylag (jd8g19)" userId="S::jd8g19@soton.ac.uk::7e29cc7f-def3-4159-add3-3c440b2fa137" providerId="AD" clId="Web-{2499708A-C68C-4962-C07D-8E050894F807}" dt="2023-03-01T20:44:27.669" v="1" actId="1076"/>
      <pc:docMkLst>
        <pc:docMk/>
      </pc:docMkLst>
      <pc:sldChg chg="modSp">
        <pc:chgData name="Jakub Dylag (jd8g19)" userId="S::jd8g19@soton.ac.uk::7e29cc7f-def3-4159-add3-3c440b2fa137" providerId="AD" clId="Web-{2499708A-C68C-4962-C07D-8E050894F807}" dt="2023-03-01T20:44:27.669" v="1" actId="1076"/>
        <pc:sldMkLst>
          <pc:docMk/>
          <pc:sldMk cId="2561415460" sldId="301"/>
        </pc:sldMkLst>
        <pc:picChg chg="mod">
          <ac:chgData name="Jakub Dylag (jd8g19)" userId="S::jd8g19@soton.ac.uk::7e29cc7f-def3-4159-add3-3c440b2fa137" providerId="AD" clId="Web-{2499708A-C68C-4962-C07D-8E050894F807}" dt="2023-03-01T20:44:27.669" v="1" actId="1076"/>
          <ac:picMkLst>
            <pc:docMk/>
            <pc:sldMk cId="2561415460" sldId="301"/>
            <ac:picMk id="3" creationId="{B7CE813D-5B84-DDE1-6177-96F0630440F8}"/>
          </ac:picMkLst>
        </pc:picChg>
      </pc:sldChg>
    </pc:docChg>
  </pc:docChgLst>
  <pc:docChgLst>
    <pc:chgData name="Jakub Dylag (jd8g19)" userId="S::jd8g19@soton.ac.uk::7e29cc7f-def3-4159-add3-3c440b2fa137" providerId="AD" clId="Web-{2F4E8C8C-7FE5-562D-4FF2-263BF5CBD3BD}"/>
    <pc:docChg chg="addSld modSld">
      <pc:chgData name="Jakub Dylag (jd8g19)" userId="S::jd8g19@soton.ac.uk::7e29cc7f-def3-4159-add3-3c440b2fa137" providerId="AD" clId="Web-{2F4E8C8C-7FE5-562D-4FF2-263BF5CBD3BD}" dt="2023-02-23T12:32:59.665" v="77" actId="1076"/>
      <pc:docMkLst>
        <pc:docMk/>
      </pc:docMkLst>
      <pc:sldChg chg="addSp delSp modSp">
        <pc:chgData name="Jakub Dylag (jd8g19)" userId="S::jd8g19@soton.ac.uk::7e29cc7f-def3-4159-add3-3c440b2fa137" providerId="AD" clId="Web-{2F4E8C8C-7FE5-562D-4FF2-263BF5CBD3BD}" dt="2023-02-23T12:23:04.291" v="60" actId="1076"/>
        <pc:sldMkLst>
          <pc:docMk/>
          <pc:sldMk cId="2576318850" sldId="290"/>
        </pc:sldMkLst>
        <pc:picChg chg="del">
          <ac:chgData name="Jakub Dylag (jd8g19)" userId="S::jd8g19@soton.ac.uk::7e29cc7f-def3-4159-add3-3c440b2fa137" providerId="AD" clId="Web-{2F4E8C8C-7FE5-562D-4FF2-263BF5CBD3BD}" dt="2023-02-23T12:22:59.197" v="55"/>
          <ac:picMkLst>
            <pc:docMk/>
            <pc:sldMk cId="2576318850" sldId="290"/>
            <ac:picMk id="5" creationId="{B4C2815A-4648-1102-135B-EE677F0769D4}"/>
          </ac:picMkLst>
        </pc:picChg>
        <pc:picChg chg="add mod">
          <ac:chgData name="Jakub Dylag (jd8g19)" userId="S::jd8g19@soton.ac.uk::7e29cc7f-def3-4159-add3-3c440b2fa137" providerId="AD" clId="Web-{2F4E8C8C-7FE5-562D-4FF2-263BF5CBD3BD}" dt="2023-02-23T12:23:04.291" v="60" actId="1076"/>
          <ac:picMkLst>
            <pc:docMk/>
            <pc:sldMk cId="2576318850" sldId="290"/>
            <ac:picMk id="6" creationId="{30B41969-891A-8C33-93C0-D03B4CBE3022}"/>
          </ac:picMkLst>
        </pc:picChg>
      </pc:sldChg>
      <pc:sldChg chg="addSp delSp modSp new">
        <pc:chgData name="Jakub Dylag (jd8g19)" userId="S::jd8g19@soton.ac.uk::7e29cc7f-def3-4159-add3-3c440b2fa137" providerId="AD" clId="Web-{2F4E8C8C-7FE5-562D-4FF2-263BF5CBD3BD}" dt="2023-02-23T12:32:59.665" v="77" actId="1076"/>
        <pc:sldMkLst>
          <pc:docMk/>
          <pc:sldMk cId="2561415460" sldId="301"/>
        </pc:sldMkLst>
        <pc:spChg chg="mod">
          <ac:chgData name="Jakub Dylag (jd8g19)" userId="S::jd8g19@soton.ac.uk::7e29cc7f-def3-4159-add3-3c440b2fa137" providerId="AD" clId="Web-{2F4E8C8C-7FE5-562D-4FF2-263BF5CBD3BD}" dt="2023-02-23T12:32:37.540" v="75" actId="1076"/>
          <ac:spMkLst>
            <pc:docMk/>
            <pc:sldMk cId="2561415460" sldId="301"/>
            <ac:spMk id="2" creationId="{805D469E-D15B-37BD-A6BF-A73EE2B3A5A4}"/>
          </ac:spMkLst>
        </pc:spChg>
        <pc:spChg chg="del">
          <ac:chgData name="Jakub Dylag (jd8g19)" userId="S::jd8g19@soton.ac.uk::7e29cc7f-def3-4159-add3-3c440b2fa137" providerId="AD" clId="Web-{2F4E8C8C-7FE5-562D-4FF2-263BF5CBD3BD}" dt="2023-02-23T11:48:09.823" v="7"/>
          <ac:spMkLst>
            <pc:docMk/>
            <pc:sldMk cId="2561415460" sldId="301"/>
            <ac:spMk id="3" creationId="{96F8F02C-7D6E-A6A6-4383-814296CF3B9A}"/>
          </ac:spMkLst>
        </pc:spChg>
        <pc:spChg chg="add mod">
          <ac:chgData name="Jakub Dylag (jd8g19)" userId="S::jd8g19@soton.ac.uk::7e29cc7f-def3-4159-add3-3c440b2fa137" providerId="AD" clId="Web-{2F4E8C8C-7FE5-562D-4FF2-263BF5CBD3BD}" dt="2023-02-23T12:05:50.936" v="41" actId="1076"/>
          <ac:spMkLst>
            <pc:docMk/>
            <pc:sldMk cId="2561415460" sldId="301"/>
            <ac:spMk id="5" creationId="{0C23C615-2DB8-F0BE-49ED-622765BB8F41}"/>
          </ac:spMkLst>
        </pc:spChg>
        <pc:spChg chg="add mod">
          <ac:chgData name="Jakub Dylag (jd8g19)" userId="S::jd8g19@soton.ac.uk::7e29cc7f-def3-4159-add3-3c440b2fa137" providerId="AD" clId="Web-{2F4E8C8C-7FE5-562D-4FF2-263BF5CBD3BD}" dt="2023-02-23T12:32:59.665" v="77" actId="1076"/>
          <ac:spMkLst>
            <pc:docMk/>
            <pc:sldMk cId="2561415460" sldId="301"/>
            <ac:spMk id="6" creationId="{BDE99E64-22A4-8F60-318D-366B46F4AD64}"/>
          </ac:spMkLst>
        </pc:spChg>
        <pc:picChg chg="add mod">
          <ac:chgData name="Jakub Dylag (jd8g19)" userId="S::jd8g19@soton.ac.uk::7e29cc7f-def3-4159-add3-3c440b2fa137" providerId="AD" clId="Web-{2F4E8C8C-7FE5-562D-4FF2-263BF5CBD3BD}" dt="2023-02-23T12:32:59.650" v="76" actId="1076"/>
          <ac:picMkLst>
            <pc:docMk/>
            <pc:sldMk cId="2561415460" sldId="301"/>
            <ac:picMk id="3" creationId="{B7CE813D-5B84-DDE1-6177-96F0630440F8}"/>
          </ac:picMkLst>
        </pc:picChg>
        <pc:picChg chg="add mod">
          <ac:chgData name="Jakub Dylag (jd8g19)" userId="S::jd8g19@soton.ac.uk::7e29cc7f-def3-4159-add3-3c440b2fa137" providerId="AD" clId="Web-{2F4E8C8C-7FE5-562D-4FF2-263BF5CBD3BD}" dt="2023-02-23T12:05:50.936" v="40" actId="1076"/>
          <ac:picMkLst>
            <pc:docMk/>
            <pc:sldMk cId="2561415460" sldId="301"/>
            <ac:picMk id="4" creationId="{4A89136F-12B4-2781-AC3F-2CCBAD45FA31}"/>
          </ac:picMkLst>
        </pc:picChg>
      </pc:sldChg>
      <pc:sldChg chg="addSp delSp new">
        <pc:chgData name="Jakub Dylag (jd8g19)" userId="S::jd8g19@soton.ac.uk::7e29cc7f-def3-4159-add3-3c440b2fa137" providerId="AD" clId="Web-{2F4E8C8C-7FE5-562D-4FF2-263BF5CBD3BD}" dt="2023-02-23T11:50:07.185" v="29"/>
        <pc:sldMkLst>
          <pc:docMk/>
          <pc:sldMk cId="2975295166" sldId="302"/>
        </pc:sldMkLst>
        <pc:spChg chg="del">
          <ac:chgData name="Jakub Dylag (jd8g19)" userId="S::jd8g19@soton.ac.uk::7e29cc7f-def3-4159-add3-3c440b2fa137" providerId="AD" clId="Web-{2F4E8C8C-7FE5-562D-4FF2-263BF5CBD3BD}" dt="2023-02-23T11:50:02.279" v="28"/>
          <ac:spMkLst>
            <pc:docMk/>
            <pc:sldMk cId="2975295166" sldId="302"/>
            <ac:spMk id="2" creationId="{AA5E414D-20AE-4054-93C5-6D99806877D7}"/>
          </ac:spMkLst>
        </pc:spChg>
        <pc:spChg chg="del">
          <ac:chgData name="Jakub Dylag (jd8g19)" userId="S::jd8g19@soton.ac.uk::7e29cc7f-def3-4159-add3-3c440b2fa137" providerId="AD" clId="Web-{2F4E8C8C-7FE5-562D-4FF2-263BF5CBD3BD}" dt="2023-02-23T11:50:02.279" v="27"/>
          <ac:spMkLst>
            <pc:docMk/>
            <pc:sldMk cId="2975295166" sldId="302"/>
            <ac:spMk id="3" creationId="{0C5FFBA7-598B-B476-7D69-4BD1478ACB8D}"/>
          </ac:spMkLst>
        </pc:spChg>
        <pc:spChg chg="add">
          <ac:chgData name="Jakub Dylag (jd8g19)" userId="S::jd8g19@soton.ac.uk::7e29cc7f-def3-4159-add3-3c440b2fa137" providerId="AD" clId="Web-{2F4E8C8C-7FE5-562D-4FF2-263BF5CBD3BD}" dt="2023-02-23T11:50:07.185" v="29"/>
          <ac:spMkLst>
            <pc:docMk/>
            <pc:sldMk cId="2975295166" sldId="302"/>
            <ac:spMk id="4" creationId="{35FB6F38-2B3F-D417-4CC9-FBE77C86D79F}"/>
          </ac:spMkLst>
        </pc:spChg>
        <pc:picChg chg="add">
          <ac:chgData name="Jakub Dylag (jd8g19)" userId="S::jd8g19@soton.ac.uk::7e29cc7f-def3-4159-add3-3c440b2fa137" providerId="AD" clId="Web-{2F4E8C8C-7FE5-562D-4FF2-263BF5CBD3BD}" dt="2023-02-23T11:50:07.185" v="29"/>
          <ac:picMkLst>
            <pc:docMk/>
            <pc:sldMk cId="2975295166" sldId="302"/>
            <ac:picMk id="5" creationId="{EA2AC2D1-14C5-558E-E4FB-417EDD5F0071}"/>
          </ac:picMkLst>
        </pc:picChg>
      </pc:sldChg>
    </pc:docChg>
  </pc:docChgLst>
  <pc:docChgLst>
    <pc:chgData name="Jakub Dylag" userId="7e29cc7f-def3-4159-add3-3c440b2fa137" providerId="ADAL" clId="{36CA825D-77CA-47CF-B947-1C1B3B21D1E7}"/>
    <pc:docChg chg="modSld">
      <pc:chgData name="Jakub Dylag" userId="7e29cc7f-def3-4159-add3-3c440b2fa137" providerId="ADAL" clId="{36CA825D-77CA-47CF-B947-1C1B3B21D1E7}" dt="2023-03-06T17:58:25.330" v="40" actId="1076"/>
      <pc:docMkLst>
        <pc:docMk/>
      </pc:docMkLst>
      <pc:sldChg chg="modSp mod">
        <pc:chgData name="Jakub Dylag" userId="7e29cc7f-def3-4159-add3-3c440b2fa137" providerId="ADAL" clId="{36CA825D-77CA-47CF-B947-1C1B3B21D1E7}" dt="2023-03-06T17:58:25.330" v="40" actId="1076"/>
        <pc:sldMkLst>
          <pc:docMk/>
          <pc:sldMk cId="1151504392" sldId="294"/>
        </pc:sldMkLst>
        <pc:spChg chg="mod">
          <ac:chgData name="Jakub Dylag" userId="7e29cc7f-def3-4159-add3-3c440b2fa137" providerId="ADAL" clId="{36CA825D-77CA-47CF-B947-1C1B3B21D1E7}" dt="2023-03-06T17:58:19.849" v="39" actId="20577"/>
          <ac:spMkLst>
            <pc:docMk/>
            <pc:sldMk cId="1151504392" sldId="294"/>
            <ac:spMk id="8" creationId="{CB26B57E-A2EC-F1B2-860B-C90E518238CD}"/>
          </ac:spMkLst>
        </pc:spChg>
        <pc:picChg chg="mod">
          <ac:chgData name="Jakub Dylag" userId="7e29cc7f-def3-4159-add3-3c440b2fa137" providerId="ADAL" clId="{36CA825D-77CA-47CF-B947-1C1B3B21D1E7}" dt="2023-03-06T17:58:25.330" v="40" actId="1076"/>
          <ac:picMkLst>
            <pc:docMk/>
            <pc:sldMk cId="1151504392" sldId="294"/>
            <ac:picMk id="2" creationId="{9E0566AC-8552-D48C-0001-0746ACCAB194}"/>
          </ac:picMkLst>
        </pc:picChg>
      </pc:sldChg>
    </pc:docChg>
  </pc:docChgLst>
  <pc:docChgLst>
    <pc:chgData name="Jakub Dylag (jd8g19)" userId="S::jd8g19@soton.ac.uk::7e29cc7f-def3-4159-add3-3c440b2fa137" providerId="AD" clId="Web-{0A8F3D6F-4784-4A10-B608-74A38D73A797}"/>
    <pc:docChg chg="addSld modSld">
      <pc:chgData name="Jakub Dylag (jd8g19)" userId="S::jd8g19@soton.ac.uk::7e29cc7f-def3-4159-add3-3c440b2fa137" providerId="AD" clId="Web-{0A8F3D6F-4784-4A10-B608-74A38D73A797}" dt="2022-12-22T19:06:47.542" v="33" actId="20577"/>
      <pc:docMkLst>
        <pc:docMk/>
      </pc:docMkLst>
      <pc:sldChg chg="modSp">
        <pc:chgData name="Jakub Dylag (jd8g19)" userId="S::jd8g19@soton.ac.uk::7e29cc7f-def3-4159-add3-3c440b2fa137" providerId="AD" clId="Web-{0A8F3D6F-4784-4A10-B608-74A38D73A797}" dt="2022-12-22T18:38:47.218" v="30" actId="20577"/>
        <pc:sldMkLst>
          <pc:docMk/>
          <pc:sldMk cId="109857222" sldId="256"/>
        </pc:sldMkLst>
        <pc:spChg chg="mod">
          <ac:chgData name="Jakub Dylag (jd8g19)" userId="S::jd8g19@soton.ac.uk::7e29cc7f-def3-4159-add3-3c440b2fa137" providerId="AD" clId="Web-{0A8F3D6F-4784-4A10-B608-74A38D73A797}" dt="2022-12-22T18:38:42.921" v="21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Jakub Dylag (jd8g19)" userId="S::jd8g19@soton.ac.uk::7e29cc7f-def3-4159-add3-3c440b2fa137" providerId="AD" clId="Web-{0A8F3D6F-4784-4A10-B608-74A38D73A797}" dt="2022-12-22T18:38:47.218" v="30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 new">
        <pc:chgData name="Jakub Dylag (jd8g19)" userId="S::jd8g19@soton.ac.uk::7e29cc7f-def3-4159-add3-3c440b2fa137" providerId="AD" clId="Web-{0A8F3D6F-4784-4A10-B608-74A38D73A797}" dt="2022-12-22T19:06:47.542" v="33" actId="20577"/>
        <pc:sldMkLst>
          <pc:docMk/>
          <pc:sldMk cId="2153145610" sldId="257"/>
        </pc:sldMkLst>
        <pc:spChg chg="mod">
          <ac:chgData name="Jakub Dylag (jd8g19)" userId="S::jd8g19@soton.ac.uk::7e29cc7f-def3-4159-add3-3c440b2fa137" providerId="AD" clId="Web-{0A8F3D6F-4784-4A10-B608-74A38D73A797}" dt="2022-12-22T19:06:47.542" v="33" actId="20577"/>
          <ac:spMkLst>
            <pc:docMk/>
            <pc:sldMk cId="2153145610" sldId="257"/>
            <ac:spMk id="3" creationId="{6F9425E6-A83D-4162-1C5E-53DE0B29A64A}"/>
          </ac:spMkLst>
        </pc:spChg>
      </pc:sldChg>
    </pc:docChg>
  </pc:docChgLst>
  <pc:docChgLst>
    <pc:chgData name="Jakub Dylag (jd8g19)" userId="7e29cc7f-def3-4159-add3-3c440b2fa137" providerId="ADAL" clId="{6D4AE2BA-E689-49EC-951E-6A7FFB77B1FD}"/>
    <pc:docChg chg="undo custSel addSld delSld modSld sldOrd">
      <pc:chgData name="Jakub Dylag (jd8g19)" userId="7e29cc7f-def3-4159-add3-3c440b2fa137" providerId="ADAL" clId="{6D4AE2BA-E689-49EC-951E-6A7FFB77B1FD}" dt="2023-01-19T12:36:23.480" v="2930"/>
      <pc:docMkLst>
        <pc:docMk/>
      </pc:docMkLst>
      <pc:sldChg chg="modSp mod">
        <pc:chgData name="Jakub Dylag (jd8g19)" userId="7e29cc7f-def3-4159-add3-3c440b2fa137" providerId="ADAL" clId="{6D4AE2BA-E689-49EC-951E-6A7FFB77B1FD}" dt="2023-01-19T10:40:04.357" v="937" actId="1036"/>
        <pc:sldMkLst>
          <pc:docMk/>
          <pc:sldMk cId="109857222" sldId="256"/>
        </pc:sldMkLst>
        <pc:spChg chg="mod">
          <ac:chgData name="Jakub Dylag (jd8g19)" userId="7e29cc7f-def3-4159-add3-3c440b2fa137" providerId="ADAL" clId="{6D4AE2BA-E689-49EC-951E-6A7FFB77B1FD}" dt="2023-01-19T10:39:57.849" v="924" actId="12788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Jakub Dylag (jd8g19)" userId="7e29cc7f-def3-4159-add3-3c440b2fa137" providerId="ADAL" clId="{6D4AE2BA-E689-49EC-951E-6A7FFB77B1FD}" dt="2023-01-19T10:40:04.357" v="937" actId="1036"/>
          <ac:spMkLst>
            <pc:docMk/>
            <pc:sldMk cId="109857222" sldId="256"/>
            <ac:spMk id="4" creationId="{E635A1A8-F740-F4F6-479F-06A27C35D780}"/>
          </ac:spMkLst>
        </pc:spChg>
      </pc:sldChg>
      <pc:sldChg chg="modSp mod">
        <pc:chgData name="Jakub Dylag (jd8g19)" userId="7e29cc7f-def3-4159-add3-3c440b2fa137" providerId="ADAL" clId="{6D4AE2BA-E689-49EC-951E-6A7FFB77B1FD}" dt="2023-01-19T11:01:57.514" v="1707" actId="20577"/>
        <pc:sldMkLst>
          <pc:docMk/>
          <pc:sldMk cId="2153145610" sldId="257"/>
        </pc:sldMkLst>
        <pc:spChg chg="mod">
          <ac:chgData name="Jakub Dylag (jd8g19)" userId="7e29cc7f-def3-4159-add3-3c440b2fa137" providerId="ADAL" clId="{6D4AE2BA-E689-49EC-951E-6A7FFB77B1FD}" dt="2023-01-19T11:01:57.514" v="1707" actId="20577"/>
          <ac:spMkLst>
            <pc:docMk/>
            <pc:sldMk cId="2153145610" sldId="257"/>
            <ac:spMk id="2" creationId="{C1D127D8-CB9F-0D46-63D9-2FB5EAA560CF}"/>
          </ac:spMkLst>
        </pc:spChg>
      </pc:sldChg>
      <pc:sldChg chg="del">
        <pc:chgData name="Jakub Dylag (jd8g19)" userId="7e29cc7f-def3-4159-add3-3c440b2fa137" providerId="ADAL" clId="{6D4AE2BA-E689-49EC-951E-6A7FFB77B1FD}" dt="2023-01-18T06:30:45.156" v="903" actId="47"/>
        <pc:sldMkLst>
          <pc:docMk/>
          <pc:sldMk cId="76719576" sldId="258"/>
        </pc:sldMkLst>
      </pc:sldChg>
      <pc:sldChg chg="addSp delSp modSp del mod">
        <pc:chgData name="Jakub Dylag (jd8g19)" userId="7e29cc7f-def3-4159-add3-3c440b2fa137" providerId="ADAL" clId="{6D4AE2BA-E689-49EC-951E-6A7FFB77B1FD}" dt="2023-01-18T06:30:45.687" v="904" actId="47"/>
        <pc:sldMkLst>
          <pc:docMk/>
          <pc:sldMk cId="1972337372" sldId="259"/>
        </pc:sldMkLst>
        <pc:spChg chg="add mod ord">
          <ac:chgData name="Jakub Dylag (jd8g19)" userId="7e29cc7f-def3-4159-add3-3c440b2fa137" providerId="ADAL" clId="{6D4AE2BA-E689-49EC-951E-6A7FFB77B1FD}" dt="2023-01-18T02:54:44.616" v="141" actId="164"/>
          <ac:spMkLst>
            <pc:docMk/>
            <pc:sldMk cId="1972337372" sldId="259"/>
            <ac:spMk id="5" creationId="{91C121FF-3C46-40B1-9DFB-5039B6BDC5F5}"/>
          </ac:spMkLst>
        </pc:spChg>
        <pc:spChg chg="add mod">
          <ac:chgData name="Jakub Dylag (jd8g19)" userId="7e29cc7f-def3-4159-add3-3c440b2fa137" providerId="ADAL" clId="{6D4AE2BA-E689-49EC-951E-6A7FFB77B1FD}" dt="2023-01-18T02:54:44.616" v="141" actId="164"/>
          <ac:spMkLst>
            <pc:docMk/>
            <pc:sldMk cId="1972337372" sldId="259"/>
            <ac:spMk id="7" creationId="{FEEEF7A3-54DD-4192-B742-84BF1BF0D315}"/>
          </ac:spMkLst>
        </pc:spChg>
        <pc:spChg chg="add del">
          <ac:chgData name="Jakub Dylag (jd8g19)" userId="7e29cc7f-def3-4159-add3-3c440b2fa137" providerId="ADAL" clId="{6D4AE2BA-E689-49EC-951E-6A7FFB77B1FD}" dt="2023-01-18T02:47:10.596" v="51" actId="11529"/>
          <ac:spMkLst>
            <pc:docMk/>
            <pc:sldMk cId="1972337372" sldId="259"/>
            <ac:spMk id="8" creationId="{05320CD8-B1A8-44C2-B9F0-AA411734D901}"/>
          </ac:spMkLst>
        </pc:spChg>
        <pc:spChg chg="add del mod">
          <ac:chgData name="Jakub Dylag (jd8g19)" userId="7e29cc7f-def3-4159-add3-3c440b2fa137" providerId="ADAL" clId="{6D4AE2BA-E689-49EC-951E-6A7FFB77B1FD}" dt="2023-01-18T02:47:25.396" v="55" actId="11529"/>
          <ac:spMkLst>
            <pc:docMk/>
            <pc:sldMk cId="1972337372" sldId="259"/>
            <ac:spMk id="9" creationId="{21454405-AA8E-4A9B-AD9D-98225D5907F6}"/>
          </ac:spMkLst>
        </pc:spChg>
        <pc:spChg chg="add mod">
          <ac:chgData name="Jakub Dylag (jd8g19)" userId="7e29cc7f-def3-4159-add3-3c440b2fa137" providerId="ADAL" clId="{6D4AE2BA-E689-49EC-951E-6A7FFB77B1FD}" dt="2023-01-18T02:54:44.616" v="141" actId="164"/>
          <ac:spMkLst>
            <pc:docMk/>
            <pc:sldMk cId="1972337372" sldId="259"/>
            <ac:spMk id="10" creationId="{DEB1AC5B-7018-4BBD-B760-22FB78A90403}"/>
          </ac:spMkLst>
        </pc:spChg>
        <pc:spChg chg="add mod">
          <ac:chgData name="Jakub Dylag (jd8g19)" userId="7e29cc7f-def3-4159-add3-3c440b2fa137" providerId="ADAL" clId="{6D4AE2BA-E689-49EC-951E-6A7FFB77B1FD}" dt="2023-01-18T02:54:44.616" v="141" actId="164"/>
          <ac:spMkLst>
            <pc:docMk/>
            <pc:sldMk cId="1972337372" sldId="259"/>
            <ac:spMk id="11" creationId="{A75A23BE-C25D-42C1-A139-43A63D8D6D74}"/>
          </ac:spMkLst>
        </pc:spChg>
        <pc:spChg chg="add del">
          <ac:chgData name="Jakub Dylag (jd8g19)" userId="7e29cc7f-def3-4159-add3-3c440b2fa137" providerId="ADAL" clId="{6D4AE2BA-E689-49EC-951E-6A7FFB77B1FD}" dt="2023-01-18T02:48:41.948" v="66" actId="11529"/>
          <ac:spMkLst>
            <pc:docMk/>
            <pc:sldMk cId="1972337372" sldId="259"/>
            <ac:spMk id="12" creationId="{904C7D88-42C3-407C-B312-582167110DE7}"/>
          </ac:spMkLst>
        </pc:spChg>
        <pc:spChg chg="add mod">
          <ac:chgData name="Jakub Dylag (jd8g19)" userId="7e29cc7f-def3-4159-add3-3c440b2fa137" providerId="ADAL" clId="{6D4AE2BA-E689-49EC-951E-6A7FFB77B1FD}" dt="2023-01-18T02:54:44.616" v="141" actId="164"/>
          <ac:spMkLst>
            <pc:docMk/>
            <pc:sldMk cId="1972337372" sldId="259"/>
            <ac:spMk id="13" creationId="{B9E3FBFC-4AD3-41B2-828A-622F34CE045C}"/>
          </ac:spMkLst>
        </pc:spChg>
        <pc:spChg chg="add del">
          <ac:chgData name="Jakub Dylag (jd8g19)" userId="7e29cc7f-def3-4159-add3-3c440b2fa137" providerId="ADAL" clId="{6D4AE2BA-E689-49EC-951E-6A7FFB77B1FD}" dt="2023-01-18T02:49:34.340" v="73" actId="11529"/>
          <ac:spMkLst>
            <pc:docMk/>
            <pc:sldMk cId="1972337372" sldId="259"/>
            <ac:spMk id="14" creationId="{88E7AD9B-E222-4B42-9490-48CEA5E5731A}"/>
          </ac:spMkLst>
        </pc:spChg>
        <pc:spChg chg="add mod">
          <ac:chgData name="Jakub Dylag (jd8g19)" userId="7e29cc7f-def3-4159-add3-3c440b2fa137" providerId="ADAL" clId="{6D4AE2BA-E689-49EC-951E-6A7FFB77B1FD}" dt="2023-01-18T02:49:53.174" v="76" actId="207"/>
          <ac:spMkLst>
            <pc:docMk/>
            <pc:sldMk cId="1972337372" sldId="259"/>
            <ac:spMk id="15" creationId="{6BED42D9-B03D-47B7-B817-F4B0755EFF8E}"/>
          </ac:spMkLst>
        </pc:spChg>
        <pc:spChg chg="add mod">
          <ac:chgData name="Jakub Dylag (jd8g19)" userId="7e29cc7f-def3-4159-add3-3c440b2fa137" providerId="ADAL" clId="{6D4AE2BA-E689-49EC-951E-6A7FFB77B1FD}" dt="2023-01-18T02:54:44.616" v="141" actId="164"/>
          <ac:spMkLst>
            <pc:docMk/>
            <pc:sldMk cId="1972337372" sldId="259"/>
            <ac:spMk id="16" creationId="{18679DA4-3BD0-4203-AD90-BC700B586FA2}"/>
          </ac:spMkLst>
        </pc:spChg>
        <pc:spChg chg="add mod">
          <ac:chgData name="Jakub Dylag (jd8g19)" userId="7e29cc7f-def3-4159-add3-3c440b2fa137" providerId="ADAL" clId="{6D4AE2BA-E689-49EC-951E-6A7FFB77B1FD}" dt="2023-01-18T02:54:44.616" v="141" actId="164"/>
          <ac:spMkLst>
            <pc:docMk/>
            <pc:sldMk cId="1972337372" sldId="259"/>
            <ac:spMk id="17" creationId="{E77C222C-2B1B-4B9F-A61B-5D4C3CE078D3}"/>
          </ac:spMkLst>
        </pc:spChg>
        <pc:grpChg chg="add mod">
          <ac:chgData name="Jakub Dylag (jd8g19)" userId="7e29cc7f-def3-4159-add3-3c440b2fa137" providerId="ADAL" clId="{6D4AE2BA-E689-49EC-951E-6A7FFB77B1FD}" dt="2023-01-18T02:54:53.403" v="143" actId="1076"/>
          <ac:grpSpMkLst>
            <pc:docMk/>
            <pc:sldMk cId="1972337372" sldId="259"/>
            <ac:grpSpMk id="18" creationId="{7E9D9BF2-6FFF-460E-A07F-8A296A6A1D4A}"/>
          </ac:grpSpMkLst>
        </pc:grpChg>
        <pc:picChg chg="mod ord">
          <ac:chgData name="Jakub Dylag (jd8g19)" userId="7e29cc7f-def3-4159-add3-3c440b2fa137" providerId="ADAL" clId="{6D4AE2BA-E689-49EC-951E-6A7FFB77B1FD}" dt="2023-01-18T02:52:49.852" v="127" actId="1076"/>
          <ac:picMkLst>
            <pc:docMk/>
            <pc:sldMk cId="1972337372" sldId="259"/>
            <ac:picMk id="4" creationId="{E4E2C95B-64EC-473F-54C6-736BC723AD45}"/>
          </ac:picMkLst>
        </pc:picChg>
        <pc:picChg chg="mod modCrop">
          <ac:chgData name="Jakub Dylag (jd8g19)" userId="7e29cc7f-def3-4159-add3-3c440b2fa137" providerId="ADAL" clId="{6D4AE2BA-E689-49EC-951E-6A7FFB77B1FD}" dt="2023-01-18T02:44:25.404" v="23" actId="732"/>
          <ac:picMkLst>
            <pc:docMk/>
            <pc:sldMk cId="1972337372" sldId="259"/>
            <ac:picMk id="6" creationId="{4A89BF57-DD14-586F-1385-872E08D08200}"/>
          </ac:picMkLst>
        </pc:picChg>
        <pc:cxnChg chg="add del">
          <ac:chgData name="Jakub Dylag (jd8g19)" userId="7e29cc7f-def3-4159-add3-3c440b2fa137" providerId="ADAL" clId="{6D4AE2BA-E689-49EC-951E-6A7FFB77B1FD}" dt="2023-01-18T02:44:53.224" v="25" actId="478"/>
          <ac:cxnSpMkLst>
            <pc:docMk/>
            <pc:sldMk cId="1972337372" sldId="259"/>
            <ac:cxnSpMk id="3" creationId="{37BB3A56-3408-4C07-93A4-81391311F96B}"/>
          </ac:cxnSpMkLst>
        </pc:cxnChg>
      </pc:sldChg>
      <pc:sldChg chg="addSp delSp modSp add del mod">
        <pc:chgData name="Jakub Dylag (jd8g19)" userId="7e29cc7f-def3-4159-add3-3c440b2fa137" providerId="ADAL" clId="{6D4AE2BA-E689-49EC-951E-6A7FFB77B1FD}" dt="2023-01-18T06:30:46.122" v="905" actId="47"/>
        <pc:sldMkLst>
          <pc:docMk/>
          <pc:sldMk cId="2366324506" sldId="260"/>
        </pc:sldMkLst>
        <pc:spChg chg="add del mod">
          <ac:chgData name="Jakub Dylag (jd8g19)" userId="7e29cc7f-def3-4159-add3-3c440b2fa137" providerId="ADAL" clId="{6D4AE2BA-E689-49EC-951E-6A7FFB77B1FD}" dt="2023-01-18T02:52:34.389" v="121" actId="21"/>
          <ac:spMkLst>
            <pc:docMk/>
            <pc:sldMk cId="2366324506" sldId="260"/>
            <ac:spMk id="12" creationId="{9F4DCD0B-21EB-4D1B-857F-40455A593FF9}"/>
          </ac:spMkLst>
        </pc:spChg>
        <pc:spChg chg="add mod ord">
          <ac:chgData name="Jakub Dylag (jd8g19)" userId="7e29cc7f-def3-4159-add3-3c440b2fa137" providerId="ADAL" clId="{6D4AE2BA-E689-49EC-951E-6A7FFB77B1FD}" dt="2023-01-18T02:53:28.539" v="138" actId="171"/>
          <ac:spMkLst>
            <pc:docMk/>
            <pc:sldMk cId="2366324506" sldId="260"/>
            <ac:spMk id="14" creationId="{DEE3A27C-D9B2-4CC6-B8B7-4FAA15FA90EA}"/>
          </ac:spMkLst>
        </pc:spChg>
        <pc:spChg chg="add mod ord">
          <ac:chgData name="Jakub Dylag (jd8g19)" userId="7e29cc7f-def3-4159-add3-3c440b2fa137" providerId="ADAL" clId="{6D4AE2BA-E689-49EC-951E-6A7FFB77B1FD}" dt="2023-01-18T02:53:28.539" v="138" actId="171"/>
          <ac:spMkLst>
            <pc:docMk/>
            <pc:sldMk cId="2366324506" sldId="260"/>
            <ac:spMk id="16" creationId="{047F5AFE-1F04-4F19-95BF-1AC59961930E}"/>
          </ac:spMkLst>
        </pc:spChg>
        <pc:picChg chg="mod ord">
          <ac:chgData name="Jakub Dylag (jd8g19)" userId="7e29cc7f-def3-4159-add3-3c440b2fa137" providerId="ADAL" clId="{6D4AE2BA-E689-49EC-951E-6A7FFB77B1FD}" dt="2023-01-18T05:30:18.686" v="220" actId="1076"/>
          <ac:picMkLst>
            <pc:docMk/>
            <pc:sldMk cId="2366324506" sldId="260"/>
            <ac:picMk id="4" creationId="{E4E2C95B-64EC-473F-54C6-736BC723AD45}"/>
          </ac:picMkLst>
        </pc:picChg>
        <pc:picChg chg="del mod">
          <ac:chgData name="Jakub Dylag (jd8g19)" userId="7e29cc7f-def3-4159-add3-3c440b2fa137" providerId="ADAL" clId="{6D4AE2BA-E689-49EC-951E-6A7FFB77B1FD}" dt="2023-01-18T02:50:06.074" v="80" actId="478"/>
          <ac:picMkLst>
            <pc:docMk/>
            <pc:sldMk cId="2366324506" sldId="260"/>
            <ac:picMk id="6" creationId="{4A89BF57-DD14-586F-1385-872E08D08200}"/>
          </ac:picMkLst>
        </pc:picChg>
      </pc:sldChg>
      <pc:sldChg chg="addSp delSp modSp new del mod setBg">
        <pc:chgData name="Jakub Dylag (jd8g19)" userId="7e29cc7f-def3-4159-add3-3c440b2fa137" providerId="ADAL" clId="{6D4AE2BA-E689-49EC-951E-6A7FFB77B1FD}" dt="2023-01-18T06:30:47.232" v="908" actId="47"/>
        <pc:sldMkLst>
          <pc:docMk/>
          <pc:sldMk cId="1531111484" sldId="261"/>
        </pc:sldMkLst>
        <pc:spChg chg="del">
          <ac:chgData name="Jakub Dylag (jd8g19)" userId="7e29cc7f-def3-4159-add3-3c440b2fa137" providerId="ADAL" clId="{6D4AE2BA-E689-49EC-951E-6A7FFB77B1FD}" dt="2023-01-18T05:26:20.220" v="158" actId="478"/>
          <ac:spMkLst>
            <pc:docMk/>
            <pc:sldMk cId="1531111484" sldId="261"/>
            <ac:spMk id="2" creationId="{BA52492B-6E1D-475D-A367-81DB4419ADC7}"/>
          </ac:spMkLst>
        </pc:spChg>
        <pc:spChg chg="del">
          <ac:chgData name="Jakub Dylag (jd8g19)" userId="7e29cc7f-def3-4159-add3-3c440b2fa137" providerId="ADAL" clId="{6D4AE2BA-E689-49EC-951E-6A7FFB77B1FD}" dt="2023-01-18T05:26:16.641" v="149"/>
          <ac:spMkLst>
            <pc:docMk/>
            <pc:sldMk cId="1531111484" sldId="261"/>
            <ac:spMk id="3" creationId="{F0C9A4EF-84B0-4E1F-B67C-23083FBC8F4A}"/>
          </ac:spMkLst>
        </pc:spChg>
        <pc:spChg chg="add del mod ord">
          <ac:chgData name="Jakub Dylag (jd8g19)" userId="7e29cc7f-def3-4159-add3-3c440b2fa137" providerId="ADAL" clId="{6D4AE2BA-E689-49EC-951E-6A7FFB77B1FD}" dt="2023-01-18T05:33:07.331" v="247" actId="478"/>
          <ac:spMkLst>
            <pc:docMk/>
            <pc:sldMk cId="1531111484" sldId="261"/>
            <ac:spMk id="20" creationId="{13F20A7F-70B5-4807-AFF7-70E7B0F501AE}"/>
          </ac:spMkLst>
        </pc:spChg>
        <pc:spChg chg="add del mod">
          <ac:chgData name="Jakub Dylag (jd8g19)" userId="7e29cc7f-def3-4159-add3-3c440b2fa137" providerId="ADAL" clId="{6D4AE2BA-E689-49EC-951E-6A7FFB77B1FD}" dt="2023-01-18T05:32:23.851" v="245"/>
          <ac:spMkLst>
            <pc:docMk/>
            <pc:sldMk cId="1531111484" sldId="261"/>
            <ac:spMk id="21" creationId="{8C823FCB-4C19-4A67-976D-951F79A06C3F}"/>
          </ac:spMkLst>
        </pc:spChg>
        <pc:spChg chg="add mod">
          <ac:chgData name="Jakub Dylag (jd8g19)" userId="7e29cc7f-def3-4159-add3-3c440b2fa137" providerId="ADAL" clId="{6D4AE2BA-E689-49EC-951E-6A7FFB77B1FD}" dt="2023-01-18T05:47:10.923" v="764" actId="20577"/>
          <ac:spMkLst>
            <pc:docMk/>
            <pc:sldMk cId="1531111484" sldId="261"/>
            <ac:spMk id="22" creationId="{1CA1863C-44BC-4EE2-A263-C7165FA1D6FC}"/>
          </ac:spMkLst>
        </pc:spChg>
        <pc:spChg chg="add del mod">
          <ac:chgData name="Jakub Dylag (jd8g19)" userId="7e29cc7f-def3-4159-add3-3c440b2fa137" providerId="ADAL" clId="{6D4AE2BA-E689-49EC-951E-6A7FFB77B1FD}" dt="2023-01-18T05:57:34.287" v="843" actId="478"/>
          <ac:spMkLst>
            <pc:docMk/>
            <pc:sldMk cId="1531111484" sldId="261"/>
            <ac:spMk id="23" creationId="{53425586-39F4-44B9-928D-736DC84CFE2E}"/>
          </ac:spMkLst>
        </pc:spChg>
        <pc:spChg chg="add del mod">
          <ac:chgData name="Jakub Dylag (jd8g19)" userId="7e29cc7f-def3-4159-add3-3c440b2fa137" providerId="ADAL" clId="{6D4AE2BA-E689-49EC-951E-6A7FFB77B1FD}" dt="2023-01-18T05:57:34.287" v="843" actId="478"/>
          <ac:spMkLst>
            <pc:docMk/>
            <pc:sldMk cId="1531111484" sldId="261"/>
            <ac:spMk id="24" creationId="{3A33FDDF-CB76-4C73-86D7-4B399987DDAE}"/>
          </ac:spMkLst>
        </pc:spChg>
        <pc:spChg chg="add mod">
          <ac:chgData name="Jakub Dylag (jd8g19)" userId="7e29cc7f-def3-4159-add3-3c440b2fa137" providerId="ADAL" clId="{6D4AE2BA-E689-49EC-951E-6A7FFB77B1FD}" dt="2023-01-18T05:45:29.836" v="738" actId="113"/>
          <ac:spMkLst>
            <pc:docMk/>
            <pc:sldMk cId="1531111484" sldId="261"/>
            <ac:spMk id="25" creationId="{3FCBDE35-49BD-4B8D-A7F9-8FB9AD435203}"/>
          </ac:spMkLst>
        </pc:spChg>
        <pc:spChg chg="add del mod">
          <ac:chgData name="Jakub Dylag (jd8g19)" userId="7e29cc7f-def3-4159-add3-3c440b2fa137" providerId="ADAL" clId="{6D4AE2BA-E689-49EC-951E-6A7FFB77B1FD}" dt="2023-01-18T05:57:43.247" v="852" actId="478"/>
          <ac:spMkLst>
            <pc:docMk/>
            <pc:sldMk cId="1531111484" sldId="261"/>
            <ac:spMk id="26" creationId="{88F12956-1772-4BF2-9911-F478F892596B}"/>
          </ac:spMkLst>
        </pc:spChg>
        <pc:spChg chg="add del mod">
          <ac:chgData name="Jakub Dylag (jd8g19)" userId="7e29cc7f-def3-4159-add3-3c440b2fa137" providerId="ADAL" clId="{6D4AE2BA-E689-49EC-951E-6A7FFB77B1FD}" dt="2023-01-18T05:57:44.431" v="853" actId="478"/>
          <ac:spMkLst>
            <pc:docMk/>
            <pc:sldMk cId="1531111484" sldId="261"/>
            <ac:spMk id="27" creationId="{6D652FD6-AF86-4327-8C4F-DA154A62C739}"/>
          </ac:spMkLst>
        </pc:spChg>
        <pc:spChg chg="add del mod">
          <ac:chgData name="Jakub Dylag (jd8g19)" userId="7e29cc7f-def3-4159-add3-3c440b2fa137" providerId="ADAL" clId="{6D4AE2BA-E689-49EC-951E-6A7FFB77B1FD}" dt="2023-01-18T05:57:41.183" v="850" actId="478"/>
          <ac:spMkLst>
            <pc:docMk/>
            <pc:sldMk cId="1531111484" sldId="261"/>
            <ac:spMk id="28" creationId="{394848FF-81E3-4B5A-B598-0AEBD8D0BCC1}"/>
          </ac:spMkLst>
        </pc:spChg>
        <pc:spChg chg="add del mod">
          <ac:chgData name="Jakub Dylag (jd8g19)" userId="7e29cc7f-def3-4159-add3-3c440b2fa137" providerId="ADAL" clId="{6D4AE2BA-E689-49EC-951E-6A7FFB77B1FD}" dt="2023-01-18T05:57:39.431" v="847" actId="478"/>
          <ac:spMkLst>
            <pc:docMk/>
            <pc:sldMk cId="1531111484" sldId="261"/>
            <ac:spMk id="29" creationId="{1A347B3F-F511-430B-8A9D-5A17AE270730}"/>
          </ac:spMkLst>
        </pc:spChg>
        <pc:spChg chg="add del mod">
          <ac:chgData name="Jakub Dylag (jd8g19)" userId="7e29cc7f-def3-4159-add3-3c440b2fa137" providerId="ADAL" clId="{6D4AE2BA-E689-49EC-951E-6A7FFB77B1FD}" dt="2023-01-18T05:57:34.287" v="843" actId="478"/>
          <ac:spMkLst>
            <pc:docMk/>
            <pc:sldMk cId="1531111484" sldId="261"/>
            <ac:spMk id="30" creationId="{294E9830-5082-460A-8128-9D42703AFF83}"/>
          </ac:spMkLst>
        </pc:spChg>
        <pc:spChg chg="add mod">
          <ac:chgData name="Jakub Dylag (jd8g19)" userId="7e29cc7f-def3-4159-add3-3c440b2fa137" providerId="ADAL" clId="{6D4AE2BA-E689-49EC-951E-6A7FFB77B1FD}" dt="2023-01-18T05:47:57.720" v="814" actId="1038"/>
          <ac:spMkLst>
            <pc:docMk/>
            <pc:sldMk cId="1531111484" sldId="261"/>
            <ac:spMk id="31" creationId="{34DCC79C-33C0-4A33-B1E2-FE4D13119288}"/>
          </ac:spMkLst>
        </pc:spChg>
        <pc:spChg chg="add del mod">
          <ac:chgData name="Jakub Dylag (jd8g19)" userId="7e29cc7f-def3-4159-add3-3c440b2fa137" providerId="ADAL" clId="{6D4AE2BA-E689-49EC-951E-6A7FFB77B1FD}" dt="2023-01-18T05:57:37.400" v="846" actId="478"/>
          <ac:spMkLst>
            <pc:docMk/>
            <pc:sldMk cId="1531111484" sldId="261"/>
            <ac:spMk id="33" creationId="{C5D7B210-A1C2-4CFC-91AD-F9F602ECE46B}"/>
          </ac:spMkLst>
        </pc:spChg>
        <pc:picChg chg="add del mod modCrop">
          <ac:chgData name="Jakub Dylag (jd8g19)" userId="7e29cc7f-def3-4159-add3-3c440b2fa137" providerId="ADAL" clId="{6D4AE2BA-E689-49EC-951E-6A7FFB77B1FD}" dt="2023-01-18T05:57:35.809" v="845" actId="478"/>
          <ac:picMkLst>
            <pc:docMk/>
            <pc:sldMk cId="1531111484" sldId="261"/>
            <ac:picMk id="5" creationId="{78FCDABA-1814-4AC5-B6EC-253C48E12E64}"/>
          </ac:picMkLst>
        </pc:picChg>
        <pc:picChg chg="add del mod modCrop">
          <ac:chgData name="Jakub Dylag (jd8g19)" userId="7e29cc7f-def3-4159-add3-3c440b2fa137" providerId="ADAL" clId="{6D4AE2BA-E689-49EC-951E-6A7FFB77B1FD}" dt="2023-01-18T05:57:40.527" v="849" actId="478"/>
          <ac:picMkLst>
            <pc:docMk/>
            <pc:sldMk cId="1531111484" sldId="261"/>
            <ac:picMk id="7" creationId="{F65E17E6-581C-4428-9C0F-56592CA46C56}"/>
          </ac:picMkLst>
        </pc:picChg>
        <pc:picChg chg="add del mod modCrop">
          <ac:chgData name="Jakub Dylag (jd8g19)" userId="7e29cc7f-def3-4159-add3-3c440b2fa137" providerId="ADAL" clId="{6D4AE2BA-E689-49EC-951E-6A7FFB77B1FD}" dt="2023-01-18T05:57:34.287" v="843" actId="478"/>
          <ac:picMkLst>
            <pc:docMk/>
            <pc:sldMk cId="1531111484" sldId="261"/>
            <ac:picMk id="9" creationId="{EF6E7D5D-958F-456A-9C6A-114684DB6CA3}"/>
          </ac:picMkLst>
        </pc:picChg>
        <pc:picChg chg="add del mod modCrop">
          <ac:chgData name="Jakub Dylag (jd8g19)" userId="7e29cc7f-def3-4159-add3-3c440b2fa137" providerId="ADAL" clId="{6D4AE2BA-E689-49EC-951E-6A7FFB77B1FD}" dt="2023-01-18T05:57:34.287" v="843" actId="478"/>
          <ac:picMkLst>
            <pc:docMk/>
            <pc:sldMk cId="1531111484" sldId="261"/>
            <ac:picMk id="11" creationId="{BD718926-E827-4FDE-BCBB-7700F3DD6525}"/>
          </ac:picMkLst>
        </pc:picChg>
        <pc:picChg chg="add del mod modCrop">
          <ac:chgData name="Jakub Dylag (jd8g19)" userId="7e29cc7f-def3-4159-add3-3c440b2fa137" providerId="ADAL" clId="{6D4AE2BA-E689-49EC-951E-6A7FFB77B1FD}" dt="2023-01-18T05:57:40.039" v="848" actId="478"/>
          <ac:picMkLst>
            <pc:docMk/>
            <pc:sldMk cId="1531111484" sldId="261"/>
            <ac:picMk id="13" creationId="{192A451F-ADC9-4C2D-904D-8208F1BDA1ED}"/>
          </ac:picMkLst>
        </pc:picChg>
        <pc:picChg chg="add del mod modCrop">
          <ac:chgData name="Jakub Dylag (jd8g19)" userId="7e29cc7f-def3-4159-add3-3c440b2fa137" providerId="ADAL" clId="{6D4AE2BA-E689-49EC-951E-6A7FFB77B1FD}" dt="2023-01-18T05:57:34.287" v="843" actId="478"/>
          <ac:picMkLst>
            <pc:docMk/>
            <pc:sldMk cId="1531111484" sldId="261"/>
            <ac:picMk id="15" creationId="{791E927F-89F6-4BEC-B56E-4300D158890D}"/>
          </ac:picMkLst>
        </pc:picChg>
        <pc:picChg chg="add mod modCrop">
          <ac:chgData name="Jakub Dylag (jd8g19)" userId="7e29cc7f-def3-4159-add3-3c440b2fa137" providerId="ADAL" clId="{6D4AE2BA-E689-49EC-951E-6A7FFB77B1FD}" dt="2023-01-18T05:33:26.225" v="250" actId="1076"/>
          <ac:picMkLst>
            <pc:docMk/>
            <pc:sldMk cId="1531111484" sldId="261"/>
            <ac:picMk id="17" creationId="{8B4FACF0-6734-4BAC-B977-3D0FA94EB59C}"/>
          </ac:picMkLst>
        </pc:picChg>
        <pc:picChg chg="add del mod ord modCrop">
          <ac:chgData name="Jakub Dylag (jd8g19)" userId="7e29cc7f-def3-4159-add3-3c440b2fa137" providerId="ADAL" clId="{6D4AE2BA-E689-49EC-951E-6A7FFB77B1FD}" dt="2023-01-18T05:57:35.207" v="844" actId="478"/>
          <ac:picMkLst>
            <pc:docMk/>
            <pc:sldMk cId="1531111484" sldId="261"/>
            <ac:picMk id="19" creationId="{B18E26D1-1FCD-45B7-BF98-32E26EF08B3E}"/>
          </ac:picMkLst>
        </pc:picChg>
      </pc:sldChg>
      <pc:sldChg chg="add del">
        <pc:chgData name="Jakub Dylag (jd8g19)" userId="7e29cc7f-def3-4159-add3-3c440b2fa137" providerId="ADAL" clId="{6D4AE2BA-E689-49EC-951E-6A7FFB77B1FD}" dt="2023-01-18T05:30:38.376" v="223" actId="47"/>
        <pc:sldMkLst>
          <pc:docMk/>
          <pc:sldMk cId="242580753" sldId="262"/>
        </pc:sldMkLst>
      </pc:sldChg>
      <pc:sldChg chg="modSp add del mod">
        <pc:chgData name="Jakub Dylag (jd8g19)" userId="7e29cc7f-def3-4159-add3-3c440b2fa137" providerId="ADAL" clId="{6D4AE2BA-E689-49EC-951E-6A7FFB77B1FD}" dt="2023-01-18T05:32:07.856" v="242" actId="47"/>
        <pc:sldMkLst>
          <pc:docMk/>
          <pc:sldMk cId="2036981602" sldId="262"/>
        </pc:sldMkLst>
        <pc:picChg chg="mod">
          <ac:chgData name="Jakub Dylag (jd8g19)" userId="7e29cc7f-def3-4159-add3-3c440b2fa137" providerId="ADAL" clId="{6D4AE2BA-E689-49EC-951E-6A7FFB77B1FD}" dt="2023-01-18T05:32:01.412" v="241" actId="1076"/>
          <ac:picMkLst>
            <pc:docMk/>
            <pc:sldMk cId="2036981602" sldId="262"/>
            <ac:picMk id="5" creationId="{78FCDABA-1814-4AC5-B6EC-253C48E12E64}"/>
          </ac:picMkLst>
        </pc:picChg>
      </pc:sldChg>
      <pc:sldChg chg="addSp modSp add del mod">
        <pc:chgData name="Jakub Dylag (jd8g19)" userId="7e29cc7f-def3-4159-add3-3c440b2fa137" providerId="ADAL" clId="{6D4AE2BA-E689-49EC-951E-6A7FFB77B1FD}" dt="2023-01-18T05:31:43.992" v="238" actId="47"/>
        <pc:sldMkLst>
          <pc:docMk/>
          <pc:sldMk cId="2959393693" sldId="262"/>
        </pc:sldMkLst>
        <pc:spChg chg="add mod ord">
          <ac:chgData name="Jakub Dylag (jd8g19)" userId="7e29cc7f-def3-4159-add3-3c440b2fa137" providerId="ADAL" clId="{6D4AE2BA-E689-49EC-951E-6A7FFB77B1FD}" dt="2023-01-18T05:31:16.458" v="232" actId="167"/>
          <ac:spMkLst>
            <pc:docMk/>
            <pc:sldMk cId="2959393693" sldId="262"/>
            <ac:spMk id="10" creationId="{99BC64A3-92D5-4CA0-849E-200125DD97A6}"/>
          </ac:spMkLst>
        </pc:spChg>
        <pc:picChg chg="mod">
          <ac:chgData name="Jakub Dylag (jd8g19)" userId="7e29cc7f-def3-4159-add3-3c440b2fa137" providerId="ADAL" clId="{6D4AE2BA-E689-49EC-951E-6A7FFB77B1FD}" dt="2023-01-18T05:31:36.157" v="237" actId="1076"/>
          <ac:picMkLst>
            <pc:docMk/>
            <pc:sldMk cId="2959393693" sldId="262"/>
            <ac:picMk id="17" creationId="{8B4FACF0-6734-4BAC-B977-3D0FA94EB59C}"/>
          </ac:picMkLst>
        </pc:picChg>
        <pc:picChg chg="mod modCrop">
          <ac:chgData name="Jakub Dylag (jd8g19)" userId="7e29cc7f-def3-4159-add3-3c440b2fa137" providerId="ADAL" clId="{6D4AE2BA-E689-49EC-951E-6A7FFB77B1FD}" dt="2023-01-18T05:31:32.722" v="235" actId="732"/>
          <ac:picMkLst>
            <pc:docMk/>
            <pc:sldMk cId="2959393693" sldId="262"/>
            <ac:picMk id="19" creationId="{B18E26D1-1FCD-45B7-BF98-32E26EF08B3E}"/>
          </ac:picMkLst>
        </pc:picChg>
      </pc:sldChg>
      <pc:sldChg chg="addSp delSp modSp add del mod">
        <pc:chgData name="Jakub Dylag (jd8g19)" userId="7e29cc7f-def3-4159-add3-3c440b2fa137" providerId="ADAL" clId="{6D4AE2BA-E689-49EC-951E-6A7FFB77B1FD}" dt="2023-01-18T06:30:47.545" v="909" actId="47"/>
        <pc:sldMkLst>
          <pc:docMk/>
          <pc:sldMk cId="3070611814" sldId="262"/>
        </pc:sldMkLst>
        <pc:spChg chg="add del mod">
          <ac:chgData name="Jakub Dylag (jd8g19)" userId="7e29cc7f-def3-4159-add3-3c440b2fa137" providerId="ADAL" clId="{6D4AE2BA-E689-49EC-951E-6A7FFB77B1FD}" dt="2023-01-18T05:58:02.983" v="863" actId="478"/>
          <ac:spMkLst>
            <pc:docMk/>
            <pc:sldMk cId="3070611814" sldId="262"/>
            <ac:spMk id="3" creationId="{107F344D-AAB5-4484-9871-6999913E7848}"/>
          </ac:spMkLst>
        </pc:spChg>
        <pc:spChg chg="del">
          <ac:chgData name="Jakub Dylag (jd8g19)" userId="7e29cc7f-def3-4159-add3-3c440b2fa137" providerId="ADAL" clId="{6D4AE2BA-E689-49EC-951E-6A7FFB77B1FD}" dt="2023-01-18T05:58:06.423" v="866" actId="478"/>
          <ac:spMkLst>
            <pc:docMk/>
            <pc:sldMk cId="3070611814" sldId="262"/>
            <ac:spMk id="23" creationId="{53425586-39F4-44B9-928D-736DC84CFE2E}"/>
          </ac:spMkLst>
        </pc:spChg>
        <pc:spChg chg="del">
          <ac:chgData name="Jakub Dylag (jd8g19)" userId="7e29cc7f-def3-4159-add3-3c440b2fa137" providerId="ADAL" clId="{6D4AE2BA-E689-49EC-951E-6A7FFB77B1FD}" dt="2023-01-18T05:57:57.167" v="857" actId="478"/>
          <ac:spMkLst>
            <pc:docMk/>
            <pc:sldMk cId="3070611814" sldId="262"/>
            <ac:spMk id="24" creationId="{3A33FDDF-CB76-4C73-86D7-4B399987DDAE}"/>
          </ac:spMkLst>
        </pc:spChg>
        <pc:spChg chg="del">
          <ac:chgData name="Jakub Dylag (jd8g19)" userId="7e29cc7f-def3-4159-add3-3c440b2fa137" providerId="ADAL" clId="{6D4AE2BA-E689-49EC-951E-6A7FFB77B1FD}" dt="2023-01-18T05:58:04.239" v="864" actId="478"/>
          <ac:spMkLst>
            <pc:docMk/>
            <pc:sldMk cId="3070611814" sldId="262"/>
            <ac:spMk id="26" creationId="{88F12956-1772-4BF2-9911-F478F892596B}"/>
          </ac:spMkLst>
        </pc:spChg>
        <pc:spChg chg="del">
          <ac:chgData name="Jakub Dylag (jd8g19)" userId="7e29cc7f-def3-4159-add3-3c440b2fa137" providerId="ADAL" clId="{6D4AE2BA-E689-49EC-951E-6A7FFB77B1FD}" dt="2023-01-18T05:58:04.239" v="864" actId="478"/>
          <ac:spMkLst>
            <pc:docMk/>
            <pc:sldMk cId="3070611814" sldId="262"/>
            <ac:spMk id="27" creationId="{6D652FD6-AF86-4327-8C4F-DA154A62C739}"/>
          </ac:spMkLst>
        </pc:spChg>
        <pc:spChg chg="del">
          <ac:chgData name="Jakub Dylag (jd8g19)" userId="7e29cc7f-def3-4159-add3-3c440b2fa137" providerId="ADAL" clId="{6D4AE2BA-E689-49EC-951E-6A7FFB77B1FD}" dt="2023-01-18T05:58:05.047" v="865" actId="478"/>
          <ac:spMkLst>
            <pc:docMk/>
            <pc:sldMk cId="3070611814" sldId="262"/>
            <ac:spMk id="28" creationId="{394848FF-81E3-4B5A-B598-0AEBD8D0BCC1}"/>
          </ac:spMkLst>
        </pc:spChg>
        <pc:spChg chg="del mod">
          <ac:chgData name="Jakub Dylag (jd8g19)" userId="7e29cc7f-def3-4159-add3-3c440b2fa137" providerId="ADAL" clId="{6D4AE2BA-E689-49EC-951E-6A7FFB77B1FD}" dt="2023-01-18T05:57:56.159" v="856" actId="478"/>
          <ac:spMkLst>
            <pc:docMk/>
            <pc:sldMk cId="3070611814" sldId="262"/>
            <ac:spMk id="30" creationId="{294E9830-5082-460A-8128-9D42703AFF83}"/>
          </ac:spMkLst>
        </pc:spChg>
        <pc:picChg chg="del">
          <ac:chgData name="Jakub Dylag (jd8g19)" userId="7e29cc7f-def3-4159-add3-3c440b2fa137" providerId="ADAL" clId="{6D4AE2BA-E689-49EC-951E-6A7FFB77B1FD}" dt="2023-01-18T05:58:01.056" v="862" actId="478"/>
          <ac:picMkLst>
            <pc:docMk/>
            <pc:sldMk cId="3070611814" sldId="262"/>
            <ac:picMk id="5" creationId="{78FCDABA-1814-4AC5-B6EC-253C48E12E64}"/>
          </ac:picMkLst>
        </pc:picChg>
        <pc:picChg chg="del">
          <ac:chgData name="Jakub Dylag (jd8g19)" userId="7e29cc7f-def3-4159-add3-3c440b2fa137" providerId="ADAL" clId="{6D4AE2BA-E689-49EC-951E-6A7FFB77B1FD}" dt="2023-01-18T05:57:58.191" v="859" actId="478"/>
          <ac:picMkLst>
            <pc:docMk/>
            <pc:sldMk cId="3070611814" sldId="262"/>
            <ac:picMk id="7" creationId="{F65E17E6-581C-4428-9C0F-56592CA46C56}"/>
          </ac:picMkLst>
        </pc:picChg>
        <pc:picChg chg="del">
          <ac:chgData name="Jakub Dylag (jd8g19)" userId="7e29cc7f-def3-4159-add3-3c440b2fa137" providerId="ADAL" clId="{6D4AE2BA-E689-49EC-951E-6A7FFB77B1FD}" dt="2023-01-18T05:57:57.703" v="858" actId="478"/>
          <ac:picMkLst>
            <pc:docMk/>
            <pc:sldMk cId="3070611814" sldId="262"/>
            <ac:picMk id="9" creationId="{EF6E7D5D-958F-456A-9C6A-114684DB6CA3}"/>
          </ac:picMkLst>
        </pc:picChg>
        <pc:picChg chg="del">
          <ac:chgData name="Jakub Dylag (jd8g19)" userId="7e29cc7f-def3-4159-add3-3c440b2fa137" providerId="ADAL" clId="{6D4AE2BA-E689-49EC-951E-6A7FFB77B1FD}" dt="2023-01-18T05:57:54.439" v="854" actId="478"/>
          <ac:picMkLst>
            <pc:docMk/>
            <pc:sldMk cId="3070611814" sldId="262"/>
            <ac:picMk id="11" creationId="{BD718926-E827-4FDE-BCBB-7700F3DD6525}"/>
          </ac:picMkLst>
        </pc:picChg>
        <pc:picChg chg="del">
          <ac:chgData name="Jakub Dylag (jd8g19)" userId="7e29cc7f-def3-4159-add3-3c440b2fa137" providerId="ADAL" clId="{6D4AE2BA-E689-49EC-951E-6A7FFB77B1FD}" dt="2023-01-18T05:57:59.647" v="860" actId="478"/>
          <ac:picMkLst>
            <pc:docMk/>
            <pc:sldMk cId="3070611814" sldId="262"/>
            <ac:picMk id="15" creationId="{791E927F-89F6-4BEC-B56E-4300D158890D}"/>
          </ac:picMkLst>
        </pc:picChg>
        <pc:picChg chg="del">
          <ac:chgData name="Jakub Dylag (jd8g19)" userId="7e29cc7f-def3-4159-add3-3c440b2fa137" providerId="ADAL" clId="{6D4AE2BA-E689-49EC-951E-6A7FFB77B1FD}" dt="2023-01-18T05:58:00.126" v="861" actId="478"/>
          <ac:picMkLst>
            <pc:docMk/>
            <pc:sldMk cId="3070611814" sldId="262"/>
            <ac:picMk id="19" creationId="{B18E26D1-1FCD-45B7-BF98-32E26EF08B3E}"/>
          </ac:picMkLst>
        </pc:picChg>
      </pc:sldChg>
      <pc:sldChg chg="modSp add del mod">
        <pc:chgData name="Jakub Dylag (jd8g19)" userId="7e29cc7f-def3-4159-add3-3c440b2fa137" providerId="ADAL" clId="{6D4AE2BA-E689-49EC-951E-6A7FFB77B1FD}" dt="2023-01-18T05:27:26.827" v="175" actId="47"/>
        <pc:sldMkLst>
          <pc:docMk/>
          <pc:sldMk cId="4054098295" sldId="262"/>
        </pc:sldMkLst>
        <pc:picChg chg="mod">
          <ac:chgData name="Jakub Dylag (jd8g19)" userId="7e29cc7f-def3-4159-add3-3c440b2fa137" providerId="ADAL" clId="{6D4AE2BA-E689-49EC-951E-6A7FFB77B1FD}" dt="2023-01-18T05:27:23.212" v="173" actId="1076"/>
          <ac:picMkLst>
            <pc:docMk/>
            <pc:sldMk cId="4054098295" sldId="262"/>
            <ac:picMk id="17" creationId="{8B4FACF0-6734-4BAC-B977-3D0FA94EB59C}"/>
          </ac:picMkLst>
        </pc:picChg>
        <pc:picChg chg="mod">
          <ac:chgData name="Jakub Dylag (jd8g19)" userId="7e29cc7f-def3-4159-add3-3c440b2fa137" providerId="ADAL" clId="{6D4AE2BA-E689-49EC-951E-6A7FFB77B1FD}" dt="2023-01-18T05:27:23.781" v="174" actId="1076"/>
          <ac:picMkLst>
            <pc:docMk/>
            <pc:sldMk cId="4054098295" sldId="262"/>
            <ac:picMk id="19" creationId="{B18E26D1-1FCD-45B7-BF98-32E26EF08B3E}"/>
          </ac:picMkLst>
        </pc:picChg>
      </pc:sldChg>
      <pc:sldChg chg="add del">
        <pc:chgData name="Jakub Dylag (jd8g19)" userId="7e29cc7f-def3-4159-add3-3c440b2fa137" providerId="ADAL" clId="{6D4AE2BA-E689-49EC-951E-6A7FFB77B1FD}" dt="2023-01-18T05:30:40.064" v="224" actId="47"/>
        <pc:sldMkLst>
          <pc:docMk/>
          <pc:sldMk cId="2162617917" sldId="263"/>
        </pc:sldMkLst>
      </pc:sldChg>
      <pc:sldChg chg="addSp delSp modSp add del mod">
        <pc:chgData name="Jakub Dylag (jd8g19)" userId="7e29cc7f-def3-4159-add3-3c440b2fa137" providerId="ADAL" clId="{6D4AE2BA-E689-49EC-951E-6A7FFB77B1FD}" dt="2023-01-18T06:30:47.721" v="910" actId="47"/>
        <pc:sldMkLst>
          <pc:docMk/>
          <pc:sldMk cId="3423379843" sldId="263"/>
        </pc:sldMkLst>
        <pc:spChg chg="add del mod">
          <ac:chgData name="Jakub Dylag (jd8g19)" userId="7e29cc7f-def3-4159-add3-3c440b2fa137" providerId="ADAL" clId="{6D4AE2BA-E689-49EC-951E-6A7FFB77B1FD}" dt="2023-01-18T05:58:18.496" v="869" actId="478"/>
          <ac:spMkLst>
            <pc:docMk/>
            <pc:sldMk cId="3423379843" sldId="263"/>
            <ac:spMk id="3" creationId="{C821050C-65D5-4499-A3EE-5C936FA0DF0A}"/>
          </ac:spMkLst>
        </pc:spChg>
        <pc:spChg chg="del">
          <ac:chgData name="Jakub Dylag (jd8g19)" userId="7e29cc7f-def3-4159-add3-3c440b2fa137" providerId="ADAL" clId="{6D4AE2BA-E689-49EC-951E-6A7FFB77B1FD}" dt="2023-01-18T05:58:22.439" v="874" actId="478"/>
          <ac:spMkLst>
            <pc:docMk/>
            <pc:sldMk cId="3423379843" sldId="263"/>
            <ac:spMk id="23" creationId="{53425586-39F4-44B9-928D-736DC84CFE2E}"/>
          </ac:spMkLst>
        </pc:spChg>
        <pc:spChg chg="del">
          <ac:chgData name="Jakub Dylag (jd8g19)" userId="7e29cc7f-def3-4159-add3-3c440b2fa137" providerId="ADAL" clId="{6D4AE2BA-E689-49EC-951E-6A7FFB77B1FD}" dt="2023-01-18T05:58:23.599" v="875" actId="478"/>
          <ac:spMkLst>
            <pc:docMk/>
            <pc:sldMk cId="3423379843" sldId="263"/>
            <ac:spMk id="24" creationId="{3A33FDDF-CB76-4C73-86D7-4B399987DDAE}"/>
          </ac:spMkLst>
        </pc:spChg>
        <pc:spChg chg="del">
          <ac:chgData name="Jakub Dylag (jd8g19)" userId="7e29cc7f-def3-4159-add3-3c440b2fa137" providerId="ADAL" clId="{6D4AE2BA-E689-49EC-951E-6A7FFB77B1FD}" dt="2023-01-18T05:58:17.879" v="868" actId="478"/>
          <ac:spMkLst>
            <pc:docMk/>
            <pc:sldMk cId="3423379843" sldId="263"/>
            <ac:spMk id="27" creationId="{6D652FD6-AF86-4327-8C4F-DA154A62C739}"/>
          </ac:spMkLst>
        </pc:spChg>
        <pc:spChg chg="del mod">
          <ac:chgData name="Jakub Dylag (jd8g19)" userId="7e29cc7f-def3-4159-add3-3c440b2fa137" providerId="ADAL" clId="{6D4AE2BA-E689-49EC-951E-6A7FFB77B1FD}" dt="2023-01-18T05:58:19.887" v="871" actId="478"/>
          <ac:spMkLst>
            <pc:docMk/>
            <pc:sldMk cId="3423379843" sldId="263"/>
            <ac:spMk id="28" creationId="{394848FF-81E3-4B5A-B598-0AEBD8D0BCC1}"/>
          </ac:spMkLst>
        </pc:spChg>
        <pc:spChg chg="del">
          <ac:chgData name="Jakub Dylag (jd8g19)" userId="7e29cc7f-def3-4159-add3-3c440b2fa137" providerId="ADAL" clId="{6D4AE2BA-E689-49EC-951E-6A7FFB77B1FD}" dt="2023-01-18T05:58:26.223" v="878" actId="478"/>
          <ac:spMkLst>
            <pc:docMk/>
            <pc:sldMk cId="3423379843" sldId="263"/>
            <ac:spMk id="30" creationId="{294E9830-5082-460A-8128-9D42703AFF83}"/>
          </ac:spMkLst>
        </pc:spChg>
        <pc:picChg chg="del">
          <ac:chgData name="Jakub Dylag (jd8g19)" userId="7e29cc7f-def3-4159-add3-3c440b2fa137" providerId="ADAL" clId="{6D4AE2BA-E689-49EC-951E-6A7FFB77B1FD}" dt="2023-01-18T05:58:16.832" v="867" actId="478"/>
          <ac:picMkLst>
            <pc:docMk/>
            <pc:sldMk cId="3423379843" sldId="263"/>
            <ac:picMk id="5" creationId="{78FCDABA-1814-4AC5-B6EC-253C48E12E64}"/>
          </ac:picMkLst>
        </pc:picChg>
        <pc:picChg chg="del">
          <ac:chgData name="Jakub Dylag (jd8g19)" userId="7e29cc7f-def3-4159-add3-3c440b2fa137" providerId="ADAL" clId="{6D4AE2BA-E689-49EC-951E-6A7FFB77B1FD}" dt="2023-01-18T05:58:21.343" v="873" actId="478"/>
          <ac:picMkLst>
            <pc:docMk/>
            <pc:sldMk cId="3423379843" sldId="263"/>
            <ac:picMk id="7" creationId="{F65E17E6-581C-4428-9C0F-56592CA46C56}"/>
          </ac:picMkLst>
        </pc:picChg>
        <pc:picChg chg="del">
          <ac:chgData name="Jakub Dylag (jd8g19)" userId="7e29cc7f-def3-4159-add3-3c440b2fa137" providerId="ADAL" clId="{6D4AE2BA-E689-49EC-951E-6A7FFB77B1FD}" dt="2023-01-18T05:58:24.047" v="876" actId="478"/>
          <ac:picMkLst>
            <pc:docMk/>
            <pc:sldMk cId="3423379843" sldId="263"/>
            <ac:picMk id="9" creationId="{EF6E7D5D-958F-456A-9C6A-114684DB6CA3}"/>
          </ac:picMkLst>
        </pc:picChg>
        <pc:picChg chg="del">
          <ac:chgData name="Jakub Dylag (jd8g19)" userId="7e29cc7f-def3-4159-add3-3c440b2fa137" providerId="ADAL" clId="{6D4AE2BA-E689-49EC-951E-6A7FFB77B1FD}" dt="2023-01-18T05:58:24.991" v="877" actId="478"/>
          <ac:picMkLst>
            <pc:docMk/>
            <pc:sldMk cId="3423379843" sldId="263"/>
            <ac:picMk id="11" creationId="{BD718926-E827-4FDE-BCBB-7700F3DD6525}"/>
          </ac:picMkLst>
        </pc:picChg>
        <pc:picChg chg="del">
          <ac:chgData name="Jakub Dylag (jd8g19)" userId="7e29cc7f-def3-4159-add3-3c440b2fa137" providerId="ADAL" clId="{6D4AE2BA-E689-49EC-951E-6A7FFB77B1FD}" dt="2023-01-18T05:58:20.415" v="872" actId="478"/>
          <ac:picMkLst>
            <pc:docMk/>
            <pc:sldMk cId="3423379843" sldId="263"/>
            <ac:picMk id="15" creationId="{791E927F-89F6-4BEC-B56E-4300D158890D}"/>
          </ac:picMkLst>
        </pc:picChg>
      </pc:sldChg>
      <pc:sldChg chg="delSp add del mod">
        <pc:chgData name="Jakub Dylag (jd8g19)" userId="7e29cc7f-def3-4159-add3-3c440b2fa137" providerId="ADAL" clId="{6D4AE2BA-E689-49EC-951E-6A7FFB77B1FD}" dt="2023-01-18T06:30:47.898" v="911" actId="47"/>
        <pc:sldMkLst>
          <pc:docMk/>
          <pc:sldMk cId="122610585" sldId="264"/>
        </pc:sldMkLst>
        <pc:spChg chg="del">
          <ac:chgData name="Jakub Dylag (jd8g19)" userId="7e29cc7f-def3-4159-add3-3c440b2fa137" providerId="ADAL" clId="{6D4AE2BA-E689-49EC-951E-6A7FFB77B1FD}" dt="2023-01-18T05:58:38.791" v="884" actId="478"/>
          <ac:spMkLst>
            <pc:docMk/>
            <pc:sldMk cId="122610585" sldId="264"/>
            <ac:spMk id="23" creationId="{53425586-39F4-44B9-928D-736DC84CFE2E}"/>
          </ac:spMkLst>
        </pc:spChg>
        <pc:spChg chg="del">
          <ac:chgData name="Jakub Dylag (jd8g19)" userId="7e29cc7f-def3-4159-add3-3c440b2fa137" providerId="ADAL" clId="{6D4AE2BA-E689-49EC-951E-6A7FFB77B1FD}" dt="2023-01-18T05:58:36.775" v="881" actId="478"/>
          <ac:spMkLst>
            <pc:docMk/>
            <pc:sldMk cId="122610585" sldId="264"/>
            <ac:spMk id="24" creationId="{3A33FDDF-CB76-4C73-86D7-4B399987DDAE}"/>
          </ac:spMkLst>
        </pc:spChg>
        <pc:spChg chg="del">
          <ac:chgData name="Jakub Dylag (jd8g19)" userId="7e29cc7f-def3-4159-add3-3c440b2fa137" providerId="ADAL" clId="{6D4AE2BA-E689-49EC-951E-6A7FFB77B1FD}" dt="2023-01-18T05:58:41.575" v="886" actId="478"/>
          <ac:spMkLst>
            <pc:docMk/>
            <pc:sldMk cId="122610585" sldId="264"/>
            <ac:spMk id="28" creationId="{394848FF-81E3-4B5A-B598-0AEBD8D0BCC1}"/>
          </ac:spMkLst>
        </pc:spChg>
        <pc:spChg chg="del">
          <ac:chgData name="Jakub Dylag (jd8g19)" userId="7e29cc7f-def3-4159-add3-3c440b2fa137" providerId="ADAL" clId="{6D4AE2BA-E689-49EC-951E-6A7FFB77B1FD}" dt="2023-01-18T05:58:35.351" v="880" actId="478"/>
          <ac:spMkLst>
            <pc:docMk/>
            <pc:sldMk cId="122610585" sldId="264"/>
            <ac:spMk id="30" creationId="{294E9830-5082-460A-8128-9D42703AFF83}"/>
          </ac:spMkLst>
        </pc:spChg>
        <pc:picChg chg="del">
          <ac:chgData name="Jakub Dylag (jd8g19)" userId="7e29cc7f-def3-4159-add3-3c440b2fa137" providerId="ADAL" clId="{6D4AE2BA-E689-49EC-951E-6A7FFB77B1FD}" dt="2023-01-18T05:58:37.782" v="883" actId="478"/>
          <ac:picMkLst>
            <pc:docMk/>
            <pc:sldMk cId="122610585" sldId="264"/>
            <ac:picMk id="7" creationId="{F65E17E6-581C-4428-9C0F-56592CA46C56}"/>
          </ac:picMkLst>
        </pc:picChg>
        <pc:picChg chg="del">
          <ac:chgData name="Jakub Dylag (jd8g19)" userId="7e29cc7f-def3-4159-add3-3c440b2fa137" providerId="ADAL" clId="{6D4AE2BA-E689-49EC-951E-6A7FFB77B1FD}" dt="2023-01-18T05:58:37.279" v="882" actId="478"/>
          <ac:picMkLst>
            <pc:docMk/>
            <pc:sldMk cId="122610585" sldId="264"/>
            <ac:picMk id="9" creationId="{EF6E7D5D-958F-456A-9C6A-114684DB6CA3}"/>
          </ac:picMkLst>
        </pc:picChg>
        <pc:picChg chg="del">
          <ac:chgData name="Jakub Dylag (jd8g19)" userId="7e29cc7f-def3-4159-add3-3c440b2fa137" providerId="ADAL" clId="{6D4AE2BA-E689-49EC-951E-6A7FFB77B1FD}" dt="2023-01-18T05:58:34.007" v="879" actId="478"/>
          <ac:picMkLst>
            <pc:docMk/>
            <pc:sldMk cId="122610585" sldId="264"/>
            <ac:picMk id="11" creationId="{BD718926-E827-4FDE-BCBB-7700F3DD6525}"/>
          </ac:picMkLst>
        </pc:picChg>
        <pc:picChg chg="del">
          <ac:chgData name="Jakub Dylag (jd8g19)" userId="7e29cc7f-def3-4159-add3-3c440b2fa137" providerId="ADAL" clId="{6D4AE2BA-E689-49EC-951E-6A7FFB77B1FD}" dt="2023-01-18T05:58:40.287" v="885" actId="478"/>
          <ac:picMkLst>
            <pc:docMk/>
            <pc:sldMk cId="122610585" sldId="264"/>
            <ac:picMk id="15" creationId="{791E927F-89F6-4BEC-B56E-4300D158890D}"/>
          </ac:picMkLst>
        </pc:picChg>
      </pc:sldChg>
      <pc:sldChg chg="delSp add del mod">
        <pc:chgData name="Jakub Dylag (jd8g19)" userId="7e29cc7f-def3-4159-add3-3c440b2fa137" providerId="ADAL" clId="{6D4AE2BA-E689-49EC-951E-6A7FFB77B1FD}" dt="2023-01-18T06:30:48.051" v="912" actId="47"/>
        <pc:sldMkLst>
          <pc:docMk/>
          <pc:sldMk cId="370382806" sldId="265"/>
        </pc:sldMkLst>
        <pc:spChg chg="del">
          <ac:chgData name="Jakub Dylag (jd8g19)" userId="7e29cc7f-def3-4159-add3-3c440b2fa137" providerId="ADAL" clId="{6D4AE2BA-E689-49EC-951E-6A7FFB77B1FD}" dt="2023-01-18T05:59:08.831" v="889" actId="478"/>
          <ac:spMkLst>
            <pc:docMk/>
            <pc:sldMk cId="370382806" sldId="265"/>
            <ac:spMk id="24" creationId="{3A33FDDF-CB76-4C73-86D7-4B399987DDAE}"/>
          </ac:spMkLst>
        </pc:spChg>
        <pc:spChg chg="del">
          <ac:chgData name="Jakub Dylag (jd8g19)" userId="7e29cc7f-def3-4159-add3-3c440b2fa137" providerId="ADAL" clId="{6D4AE2BA-E689-49EC-951E-6A7FFB77B1FD}" dt="2023-01-18T05:59:13.767" v="893" actId="478"/>
          <ac:spMkLst>
            <pc:docMk/>
            <pc:sldMk cId="370382806" sldId="265"/>
            <ac:spMk id="28" creationId="{394848FF-81E3-4B5A-B598-0AEBD8D0BCC1}"/>
          </ac:spMkLst>
        </pc:spChg>
        <pc:spChg chg="del">
          <ac:chgData name="Jakub Dylag (jd8g19)" userId="7e29cc7f-def3-4159-add3-3c440b2fa137" providerId="ADAL" clId="{6D4AE2BA-E689-49EC-951E-6A7FFB77B1FD}" dt="2023-01-18T05:59:15.471" v="894" actId="478"/>
          <ac:spMkLst>
            <pc:docMk/>
            <pc:sldMk cId="370382806" sldId="265"/>
            <ac:spMk id="30" creationId="{294E9830-5082-460A-8128-9D42703AFF83}"/>
          </ac:spMkLst>
        </pc:spChg>
        <pc:picChg chg="del">
          <ac:chgData name="Jakub Dylag (jd8g19)" userId="7e29cc7f-def3-4159-add3-3c440b2fa137" providerId="ADAL" clId="{6D4AE2BA-E689-49EC-951E-6A7FFB77B1FD}" dt="2023-01-18T05:59:11.086" v="891" actId="478"/>
          <ac:picMkLst>
            <pc:docMk/>
            <pc:sldMk cId="370382806" sldId="265"/>
            <ac:picMk id="9" creationId="{EF6E7D5D-958F-456A-9C6A-114684DB6CA3}"/>
          </ac:picMkLst>
        </pc:picChg>
        <pc:picChg chg="del">
          <ac:chgData name="Jakub Dylag (jd8g19)" userId="7e29cc7f-def3-4159-add3-3c440b2fa137" providerId="ADAL" clId="{6D4AE2BA-E689-49EC-951E-6A7FFB77B1FD}" dt="2023-01-18T05:59:09.599" v="890" actId="478"/>
          <ac:picMkLst>
            <pc:docMk/>
            <pc:sldMk cId="370382806" sldId="265"/>
            <ac:picMk id="11" creationId="{BD718926-E827-4FDE-BCBB-7700F3DD6525}"/>
          </ac:picMkLst>
        </pc:picChg>
        <pc:picChg chg="del">
          <ac:chgData name="Jakub Dylag (jd8g19)" userId="7e29cc7f-def3-4159-add3-3c440b2fa137" providerId="ADAL" clId="{6D4AE2BA-E689-49EC-951E-6A7FFB77B1FD}" dt="2023-01-18T05:59:12.543" v="892" actId="478"/>
          <ac:picMkLst>
            <pc:docMk/>
            <pc:sldMk cId="370382806" sldId="265"/>
            <ac:picMk id="15" creationId="{791E927F-89F6-4BEC-B56E-4300D158890D}"/>
          </ac:picMkLst>
        </pc:picChg>
      </pc:sldChg>
      <pc:sldChg chg="delSp modSp add del mod ord">
        <pc:chgData name="Jakub Dylag (jd8g19)" userId="7e29cc7f-def3-4159-add3-3c440b2fa137" providerId="ADAL" clId="{6D4AE2BA-E689-49EC-951E-6A7FFB77B1FD}" dt="2023-01-18T06:31:20.253" v="919" actId="115"/>
        <pc:sldMkLst>
          <pc:docMk/>
          <pc:sldMk cId="2664954601" sldId="266"/>
        </pc:sldMkLst>
        <pc:spChg chg="del">
          <ac:chgData name="Jakub Dylag (jd8g19)" userId="7e29cc7f-def3-4159-add3-3c440b2fa137" providerId="ADAL" clId="{6D4AE2BA-E689-49EC-951E-6A7FFB77B1FD}" dt="2023-01-18T05:59:26.335" v="896" actId="478"/>
          <ac:spMkLst>
            <pc:docMk/>
            <pc:sldMk cId="2664954601" sldId="266"/>
            <ac:spMk id="24" creationId="{3A33FDDF-CB76-4C73-86D7-4B399987DDAE}"/>
          </ac:spMkLst>
        </pc:spChg>
        <pc:spChg chg="del">
          <ac:chgData name="Jakub Dylag (jd8g19)" userId="7e29cc7f-def3-4159-add3-3c440b2fa137" providerId="ADAL" clId="{6D4AE2BA-E689-49EC-951E-6A7FFB77B1FD}" dt="2023-01-18T05:59:28.639" v="898" actId="478"/>
          <ac:spMkLst>
            <pc:docMk/>
            <pc:sldMk cId="2664954601" sldId="266"/>
            <ac:spMk id="28" creationId="{394848FF-81E3-4B5A-B598-0AEBD8D0BCC1}"/>
          </ac:spMkLst>
        </pc:spChg>
        <pc:spChg chg="mod">
          <ac:chgData name="Jakub Dylag (jd8g19)" userId="7e29cc7f-def3-4159-add3-3c440b2fa137" providerId="ADAL" clId="{6D4AE2BA-E689-49EC-951E-6A7FFB77B1FD}" dt="2023-01-18T06:31:20.253" v="919" actId="115"/>
          <ac:spMkLst>
            <pc:docMk/>
            <pc:sldMk cId="2664954601" sldId="266"/>
            <ac:spMk id="30" creationId="{294E9830-5082-460A-8128-9D42703AFF83}"/>
          </ac:spMkLst>
        </pc:spChg>
        <pc:picChg chg="del">
          <ac:chgData name="Jakub Dylag (jd8g19)" userId="7e29cc7f-def3-4159-add3-3c440b2fa137" providerId="ADAL" clId="{6D4AE2BA-E689-49EC-951E-6A7FFB77B1FD}" dt="2023-01-18T05:59:22.823" v="895" actId="478"/>
          <ac:picMkLst>
            <pc:docMk/>
            <pc:sldMk cId="2664954601" sldId="266"/>
            <ac:picMk id="9" creationId="{EF6E7D5D-958F-456A-9C6A-114684DB6CA3}"/>
          </ac:picMkLst>
        </pc:picChg>
        <pc:picChg chg="del">
          <ac:chgData name="Jakub Dylag (jd8g19)" userId="7e29cc7f-def3-4159-add3-3c440b2fa137" providerId="ADAL" clId="{6D4AE2BA-E689-49EC-951E-6A7FFB77B1FD}" dt="2023-01-18T05:59:27.543" v="897" actId="478"/>
          <ac:picMkLst>
            <pc:docMk/>
            <pc:sldMk cId="2664954601" sldId="266"/>
            <ac:picMk id="15" creationId="{791E927F-89F6-4BEC-B56E-4300D158890D}"/>
          </ac:picMkLst>
        </pc:picChg>
      </pc:sldChg>
      <pc:sldChg chg="modSp mod">
        <pc:chgData name="Jakub Dylag (jd8g19)" userId="7e29cc7f-def3-4159-add3-3c440b2fa137" providerId="ADAL" clId="{6D4AE2BA-E689-49EC-951E-6A7FFB77B1FD}" dt="2023-01-19T11:35:19.246" v="2100" actId="27636"/>
        <pc:sldMkLst>
          <pc:docMk/>
          <pc:sldMk cId="2261536053" sldId="267"/>
        </pc:sldMkLst>
        <pc:spChg chg="mod">
          <ac:chgData name="Jakub Dylag (jd8g19)" userId="7e29cc7f-def3-4159-add3-3c440b2fa137" providerId="ADAL" clId="{6D4AE2BA-E689-49EC-951E-6A7FFB77B1FD}" dt="2023-01-19T11:35:11.104" v="2093" actId="20577"/>
          <ac:spMkLst>
            <pc:docMk/>
            <pc:sldMk cId="2261536053" sldId="267"/>
            <ac:spMk id="2" creationId="{C1F31A89-EF45-4686-B251-7B72D71A48AD}"/>
          </ac:spMkLst>
        </pc:spChg>
        <pc:spChg chg="mod">
          <ac:chgData name="Jakub Dylag (jd8g19)" userId="7e29cc7f-def3-4159-add3-3c440b2fa137" providerId="ADAL" clId="{6D4AE2BA-E689-49EC-951E-6A7FFB77B1FD}" dt="2023-01-19T11:35:19.246" v="2100" actId="27636"/>
          <ac:spMkLst>
            <pc:docMk/>
            <pc:sldMk cId="2261536053" sldId="267"/>
            <ac:spMk id="3" creationId="{49A478AB-09AE-DD0F-C806-A7E9352E71DC}"/>
          </ac:spMkLst>
        </pc:spChg>
      </pc:sldChg>
      <pc:sldChg chg="add del ord">
        <pc:chgData name="Jakub Dylag (jd8g19)" userId="7e29cc7f-def3-4159-add3-3c440b2fa137" providerId="ADAL" clId="{6D4AE2BA-E689-49EC-951E-6A7FFB77B1FD}" dt="2023-01-18T06:30:46.841" v="907" actId="47"/>
        <pc:sldMkLst>
          <pc:docMk/>
          <pc:sldMk cId="2333440422" sldId="267"/>
        </pc:sldMkLst>
      </pc:sldChg>
      <pc:sldChg chg="addSp delSp modSp new del mod">
        <pc:chgData name="Jakub Dylag (jd8g19)" userId="7e29cc7f-def3-4159-add3-3c440b2fa137" providerId="ADAL" clId="{6D4AE2BA-E689-49EC-951E-6A7FFB77B1FD}" dt="2023-01-18T06:30:46.491" v="906" actId="47"/>
        <pc:sldMkLst>
          <pc:docMk/>
          <pc:sldMk cId="1233118390" sldId="268"/>
        </pc:sldMkLst>
        <pc:spChg chg="del">
          <ac:chgData name="Jakub Dylag (jd8g19)" userId="7e29cc7f-def3-4159-add3-3c440b2fa137" providerId="ADAL" clId="{6D4AE2BA-E689-49EC-951E-6A7FFB77B1FD}" dt="2023-01-18T05:49:29.128" v="822" actId="478"/>
          <ac:spMkLst>
            <pc:docMk/>
            <pc:sldMk cId="1233118390" sldId="268"/>
            <ac:spMk id="2" creationId="{554D56A9-DC29-4074-B24E-2D392C16B617}"/>
          </ac:spMkLst>
        </pc:spChg>
        <pc:spChg chg="del">
          <ac:chgData name="Jakub Dylag (jd8g19)" userId="7e29cc7f-def3-4159-add3-3c440b2fa137" providerId="ADAL" clId="{6D4AE2BA-E689-49EC-951E-6A7FFB77B1FD}" dt="2023-01-18T05:49:29.128" v="822" actId="478"/>
          <ac:spMkLst>
            <pc:docMk/>
            <pc:sldMk cId="1233118390" sldId="268"/>
            <ac:spMk id="3" creationId="{8D2F3C9F-7E40-43C9-AF31-4C663DD49022}"/>
          </ac:spMkLst>
        </pc:spChg>
        <pc:spChg chg="add del">
          <ac:chgData name="Jakub Dylag (jd8g19)" userId="7e29cc7f-def3-4159-add3-3c440b2fa137" providerId="ADAL" clId="{6D4AE2BA-E689-49EC-951E-6A7FFB77B1FD}" dt="2023-01-18T05:55:24.543" v="841" actId="478"/>
          <ac:spMkLst>
            <pc:docMk/>
            <pc:sldMk cId="1233118390" sldId="268"/>
            <ac:spMk id="4" creationId="{8F056148-047A-40BC-8B18-59EF6CA77618}"/>
          </ac:spMkLst>
        </pc:spChg>
        <pc:spChg chg="add mod">
          <ac:chgData name="Jakub Dylag (jd8g19)" userId="7e29cc7f-def3-4159-add3-3c440b2fa137" providerId="ADAL" clId="{6D4AE2BA-E689-49EC-951E-6A7FFB77B1FD}" dt="2023-01-18T05:49:45.659" v="830" actId="1076"/>
          <ac:spMkLst>
            <pc:docMk/>
            <pc:sldMk cId="1233118390" sldId="268"/>
            <ac:spMk id="5" creationId="{FB63E0E7-FE54-4F15-8640-CD9F74573FFF}"/>
          </ac:spMkLst>
        </pc:spChg>
        <pc:spChg chg="add del mod">
          <ac:chgData name="Jakub Dylag (jd8g19)" userId="7e29cc7f-def3-4159-add3-3c440b2fa137" providerId="ADAL" clId="{6D4AE2BA-E689-49EC-951E-6A7FFB77B1FD}" dt="2023-01-18T05:49:56.104" v="832" actId="478"/>
          <ac:spMkLst>
            <pc:docMk/>
            <pc:sldMk cId="1233118390" sldId="268"/>
            <ac:spMk id="6" creationId="{7CD3BDCD-82E1-4627-A624-456C48EF8E3A}"/>
          </ac:spMkLst>
        </pc:spChg>
        <pc:spChg chg="add del mod">
          <ac:chgData name="Jakub Dylag (jd8g19)" userId="7e29cc7f-def3-4159-add3-3c440b2fa137" providerId="ADAL" clId="{6D4AE2BA-E689-49EC-951E-6A7FFB77B1FD}" dt="2023-01-18T05:55:15.471" v="835" actId="478"/>
          <ac:spMkLst>
            <pc:docMk/>
            <pc:sldMk cId="1233118390" sldId="268"/>
            <ac:spMk id="7" creationId="{B7F4E1F9-BB6A-412D-96DC-36687B7F55AD}"/>
          </ac:spMkLst>
        </pc:spChg>
        <pc:picChg chg="add del mod">
          <ac:chgData name="Jakub Dylag (jd8g19)" userId="7e29cc7f-def3-4159-add3-3c440b2fa137" providerId="ADAL" clId="{6D4AE2BA-E689-49EC-951E-6A7FFB77B1FD}" dt="2023-01-18T05:55:26.768" v="842" actId="1076"/>
          <ac:picMkLst>
            <pc:docMk/>
            <pc:sldMk cId="1233118390" sldId="268"/>
            <ac:picMk id="1026" creationId="{5859C0BF-2D97-4E94-A9EE-95A1850397AD}"/>
          </ac:picMkLst>
        </pc:picChg>
      </pc:sldChg>
      <pc:sldChg chg="delSp modSp new mod">
        <pc:chgData name="Jakub Dylag (jd8g19)" userId="7e29cc7f-def3-4159-add3-3c440b2fa137" providerId="ADAL" clId="{6D4AE2BA-E689-49EC-951E-6A7FFB77B1FD}" dt="2023-01-19T11:13:04.970" v="1835" actId="21"/>
        <pc:sldMkLst>
          <pc:docMk/>
          <pc:sldMk cId="2096505798" sldId="268"/>
        </pc:sldMkLst>
        <pc:spChg chg="del">
          <ac:chgData name="Jakub Dylag (jd8g19)" userId="7e29cc7f-def3-4159-add3-3c440b2fa137" providerId="ADAL" clId="{6D4AE2BA-E689-49EC-951E-6A7FFB77B1FD}" dt="2023-01-19T11:03:53.921" v="1789" actId="478"/>
          <ac:spMkLst>
            <pc:docMk/>
            <pc:sldMk cId="2096505798" sldId="268"/>
            <ac:spMk id="2" creationId="{654C1FA3-A902-4D57-99DE-97D2F1D776A7}"/>
          </ac:spMkLst>
        </pc:spChg>
        <pc:spChg chg="mod">
          <ac:chgData name="Jakub Dylag (jd8g19)" userId="7e29cc7f-def3-4159-add3-3c440b2fa137" providerId="ADAL" clId="{6D4AE2BA-E689-49EC-951E-6A7FFB77B1FD}" dt="2023-01-19T11:13:04.970" v="1835" actId="21"/>
          <ac:spMkLst>
            <pc:docMk/>
            <pc:sldMk cId="2096505798" sldId="268"/>
            <ac:spMk id="3" creationId="{C9E74E5F-E32F-4405-A001-82F0CC9ECB24}"/>
          </ac:spMkLst>
        </pc:spChg>
      </pc:sldChg>
      <pc:sldChg chg="addSp modSp new mod addCm">
        <pc:chgData name="Jakub Dylag (jd8g19)" userId="7e29cc7f-def3-4159-add3-3c440b2fa137" providerId="ADAL" clId="{6D4AE2BA-E689-49EC-951E-6A7FFB77B1FD}" dt="2023-01-19T12:36:23.480" v="2930"/>
        <pc:sldMkLst>
          <pc:docMk/>
          <pc:sldMk cId="98859913" sldId="269"/>
        </pc:sldMkLst>
        <pc:spChg chg="mod">
          <ac:chgData name="Jakub Dylag (jd8g19)" userId="7e29cc7f-def3-4159-add3-3c440b2fa137" providerId="ADAL" clId="{6D4AE2BA-E689-49EC-951E-6A7FFB77B1FD}" dt="2023-01-19T11:35:40.358" v="2138" actId="20577"/>
          <ac:spMkLst>
            <pc:docMk/>
            <pc:sldMk cId="98859913" sldId="269"/>
            <ac:spMk id="2" creationId="{C4508982-AD2F-4BAF-9D69-96CEB0699C18}"/>
          </ac:spMkLst>
        </pc:spChg>
        <pc:spChg chg="mod">
          <ac:chgData name="Jakub Dylag (jd8g19)" userId="7e29cc7f-def3-4159-add3-3c440b2fa137" providerId="ADAL" clId="{6D4AE2BA-E689-49EC-951E-6A7FFB77B1FD}" dt="2023-01-19T11:37:31.773" v="2320" actId="20577"/>
          <ac:spMkLst>
            <pc:docMk/>
            <pc:sldMk cId="98859913" sldId="269"/>
            <ac:spMk id="3" creationId="{A1AA60EB-3E07-4222-A091-52ACFB49B955}"/>
          </ac:spMkLst>
        </pc:spChg>
        <pc:picChg chg="add mod">
          <ac:chgData name="Jakub Dylag (jd8g19)" userId="7e29cc7f-def3-4159-add3-3c440b2fa137" providerId="ADAL" clId="{6D4AE2BA-E689-49EC-951E-6A7FFB77B1FD}" dt="2023-01-19T11:36:53.729" v="2220" actId="1076"/>
          <ac:picMkLst>
            <pc:docMk/>
            <pc:sldMk cId="98859913" sldId="269"/>
            <ac:picMk id="2050" creationId="{136B3ED9-D938-4500-BE99-E5248D75DFBE}"/>
          </ac:picMkLst>
        </pc:picChg>
      </pc:sldChg>
      <pc:sldChg chg="delSp add del mod">
        <pc:chgData name="Jakub Dylag (jd8g19)" userId="7e29cc7f-def3-4159-add3-3c440b2fa137" providerId="ADAL" clId="{6D4AE2BA-E689-49EC-951E-6A7FFB77B1FD}" dt="2023-01-18T06:30:48.964" v="914" actId="47"/>
        <pc:sldMkLst>
          <pc:docMk/>
          <pc:sldMk cId="3278414008" sldId="269"/>
        </pc:sldMkLst>
        <pc:spChg chg="del">
          <ac:chgData name="Jakub Dylag (jd8g19)" userId="7e29cc7f-def3-4159-add3-3c440b2fa137" providerId="ADAL" clId="{6D4AE2BA-E689-49EC-951E-6A7FFB77B1FD}" dt="2023-01-18T05:59:38.439" v="900" actId="478"/>
          <ac:spMkLst>
            <pc:docMk/>
            <pc:sldMk cId="3278414008" sldId="269"/>
            <ac:spMk id="28" creationId="{394848FF-81E3-4B5A-B598-0AEBD8D0BCC1}"/>
          </ac:spMkLst>
        </pc:spChg>
        <pc:picChg chg="del">
          <ac:chgData name="Jakub Dylag (jd8g19)" userId="7e29cc7f-def3-4159-add3-3c440b2fa137" providerId="ADAL" clId="{6D4AE2BA-E689-49EC-951E-6A7FFB77B1FD}" dt="2023-01-18T05:59:37.022" v="899" actId="478"/>
          <ac:picMkLst>
            <pc:docMk/>
            <pc:sldMk cId="3278414008" sldId="269"/>
            <ac:picMk id="15" creationId="{791E927F-89F6-4BEC-B56E-4300D158890D}"/>
          </ac:picMkLst>
        </pc:picChg>
      </pc:sldChg>
      <pc:sldChg chg="add del">
        <pc:chgData name="Jakub Dylag (jd8g19)" userId="7e29cc7f-def3-4159-add3-3c440b2fa137" providerId="ADAL" clId="{6D4AE2BA-E689-49EC-951E-6A7FFB77B1FD}" dt="2023-01-18T06:30:49.521" v="915" actId="47"/>
        <pc:sldMkLst>
          <pc:docMk/>
          <pc:sldMk cId="308742332" sldId="270"/>
        </pc:sldMkLst>
      </pc:sldChg>
      <pc:sldChg chg="addSp modSp new mod">
        <pc:chgData name="Jakub Dylag (jd8g19)" userId="7e29cc7f-def3-4159-add3-3c440b2fa137" providerId="ADAL" clId="{6D4AE2BA-E689-49EC-951E-6A7FFB77B1FD}" dt="2023-01-19T12:21:39.206" v="2648" actId="20577"/>
        <pc:sldMkLst>
          <pc:docMk/>
          <pc:sldMk cId="3145513681" sldId="270"/>
        </pc:sldMkLst>
        <pc:spChg chg="mod">
          <ac:chgData name="Jakub Dylag (jd8g19)" userId="7e29cc7f-def3-4159-add3-3c440b2fa137" providerId="ADAL" clId="{6D4AE2BA-E689-49EC-951E-6A7FFB77B1FD}" dt="2023-01-19T12:21:39.206" v="2648" actId="20577"/>
          <ac:spMkLst>
            <pc:docMk/>
            <pc:sldMk cId="3145513681" sldId="270"/>
            <ac:spMk id="2" creationId="{9510B9A7-9370-4D91-8842-96379E47E8D2}"/>
          </ac:spMkLst>
        </pc:spChg>
        <pc:spChg chg="mod">
          <ac:chgData name="Jakub Dylag (jd8g19)" userId="7e29cc7f-def3-4159-add3-3c440b2fa137" providerId="ADAL" clId="{6D4AE2BA-E689-49EC-951E-6A7FFB77B1FD}" dt="2023-01-19T11:03:38.777" v="1788" actId="20577"/>
          <ac:spMkLst>
            <pc:docMk/>
            <pc:sldMk cId="3145513681" sldId="270"/>
            <ac:spMk id="3" creationId="{8C8C698D-FBC4-4638-BA67-F7D237D77B14}"/>
          </ac:spMkLst>
        </pc:spChg>
        <pc:picChg chg="add mod">
          <ac:chgData name="Jakub Dylag (jd8g19)" userId="7e29cc7f-def3-4159-add3-3c440b2fa137" providerId="ADAL" clId="{6D4AE2BA-E689-49EC-951E-6A7FFB77B1FD}" dt="2023-01-19T11:34:03.699" v="2056" actId="1076"/>
          <ac:picMkLst>
            <pc:docMk/>
            <pc:sldMk cId="3145513681" sldId="270"/>
            <ac:picMk id="1026" creationId="{168129FF-97C8-45E5-BEB7-647F8906CD68}"/>
          </ac:picMkLst>
        </pc:picChg>
      </pc:sldChg>
      <pc:sldChg chg="addSp delSp modSp new mod">
        <pc:chgData name="Jakub Dylag (jd8g19)" userId="7e29cc7f-def3-4159-add3-3c440b2fa137" providerId="ADAL" clId="{6D4AE2BA-E689-49EC-951E-6A7FFB77B1FD}" dt="2023-01-19T12:21:54.759" v="2661" actId="20577"/>
        <pc:sldMkLst>
          <pc:docMk/>
          <pc:sldMk cId="2132939615" sldId="271"/>
        </pc:sldMkLst>
        <pc:spChg chg="mod">
          <ac:chgData name="Jakub Dylag (jd8g19)" userId="7e29cc7f-def3-4159-add3-3c440b2fa137" providerId="ADAL" clId="{6D4AE2BA-E689-49EC-951E-6A7FFB77B1FD}" dt="2023-01-19T12:21:54.759" v="2661" actId="20577"/>
          <ac:spMkLst>
            <pc:docMk/>
            <pc:sldMk cId="2132939615" sldId="271"/>
            <ac:spMk id="2" creationId="{778BB5FD-BCF1-474E-B8A5-3E21F74C7DF2}"/>
          </ac:spMkLst>
        </pc:spChg>
        <pc:spChg chg="mod">
          <ac:chgData name="Jakub Dylag (jd8g19)" userId="7e29cc7f-def3-4159-add3-3c440b2fa137" providerId="ADAL" clId="{6D4AE2BA-E689-49EC-951E-6A7FFB77B1FD}" dt="2023-01-19T12:12:25.928" v="2425" actId="20577"/>
          <ac:spMkLst>
            <pc:docMk/>
            <pc:sldMk cId="2132939615" sldId="271"/>
            <ac:spMk id="3" creationId="{C16759F9-8212-4BEC-8E54-0568E1D0ABE5}"/>
          </ac:spMkLst>
        </pc:spChg>
        <pc:picChg chg="add del mod">
          <ac:chgData name="Jakub Dylag (jd8g19)" userId="7e29cc7f-def3-4159-add3-3c440b2fa137" providerId="ADAL" clId="{6D4AE2BA-E689-49EC-951E-6A7FFB77B1FD}" dt="2023-01-19T12:11:52.768" v="2371" actId="478"/>
          <ac:picMkLst>
            <pc:docMk/>
            <pc:sldMk cId="2132939615" sldId="271"/>
            <ac:picMk id="5" creationId="{FBD73FDF-C9EC-4709-9ED3-6E1F2ADBAB9A}"/>
          </ac:picMkLst>
        </pc:picChg>
        <pc:picChg chg="add mod">
          <ac:chgData name="Jakub Dylag (jd8g19)" userId="7e29cc7f-def3-4159-add3-3c440b2fa137" providerId="ADAL" clId="{6D4AE2BA-E689-49EC-951E-6A7FFB77B1FD}" dt="2023-01-19T12:12:01.848" v="2377" actId="1076"/>
          <ac:picMkLst>
            <pc:docMk/>
            <pc:sldMk cId="2132939615" sldId="271"/>
            <ac:picMk id="7" creationId="{B364B02F-A4CA-456C-B8C1-36B09079829E}"/>
          </ac:picMkLst>
        </pc:picChg>
      </pc:sldChg>
      <pc:sldChg chg="addSp modSp new mod">
        <pc:chgData name="Jakub Dylag (jd8g19)" userId="7e29cc7f-def3-4159-add3-3c440b2fa137" providerId="ADAL" clId="{6D4AE2BA-E689-49EC-951E-6A7FFB77B1FD}" dt="2023-01-19T12:14:33.528" v="2569" actId="20577"/>
        <pc:sldMkLst>
          <pc:docMk/>
          <pc:sldMk cId="473949847" sldId="272"/>
        </pc:sldMkLst>
        <pc:spChg chg="mod">
          <ac:chgData name="Jakub Dylag (jd8g19)" userId="7e29cc7f-def3-4159-add3-3c440b2fa137" providerId="ADAL" clId="{6D4AE2BA-E689-49EC-951E-6A7FFB77B1FD}" dt="2023-01-19T12:13:04.287" v="2439" actId="20577"/>
          <ac:spMkLst>
            <pc:docMk/>
            <pc:sldMk cId="473949847" sldId="272"/>
            <ac:spMk id="2" creationId="{E72A7C88-2C62-4346-8B1F-3F84B5616FFB}"/>
          </ac:spMkLst>
        </pc:spChg>
        <pc:spChg chg="mod">
          <ac:chgData name="Jakub Dylag (jd8g19)" userId="7e29cc7f-def3-4159-add3-3c440b2fa137" providerId="ADAL" clId="{6D4AE2BA-E689-49EC-951E-6A7FFB77B1FD}" dt="2023-01-19T12:14:33.528" v="2569" actId="20577"/>
          <ac:spMkLst>
            <pc:docMk/>
            <pc:sldMk cId="473949847" sldId="272"/>
            <ac:spMk id="3" creationId="{50766DF1-3672-4E70-BAB5-7B4BDA1EB093}"/>
          </ac:spMkLst>
        </pc:spChg>
        <pc:picChg chg="add mod">
          <ac:chgData name="Jakub Dylag (jd8g19)" userId="7e29cc7f-def3-4159-add3-3c440b2fa137" providerId="ADAL" clId="{6D4AE2BA-E689-49EC-951E-6A7FFB77B1FD}" dt="2023-01-19T12:13:11.381" v="2444" actId="1076"/>
          <ac:picMkLst>
            <pc:docMk/>
            <pc:sldMk cId="473949847" sldId="272"/>
            <ac:picMk id="5" creationId="{E5BF0240-3A33-4D79-9F15-8254E1B413BF}"/>
          </ac:picMkLst>
        </pc:picChg>
      </pc:sldChg>
      <pc:sldChg chg="addSp modSp new mod">
        <pc:chgData name="Jakub Dylag (jd8g19)" userId="7e29cc7f-def3-4159-add3-3c440b2fa137" providerId="ADAL" clId="{6D4AE2BA-E689-49EC-951E-6A7FFB77B1FD}" dt="2023-01-19T12:25:01.502" v="2812" actId="20577"/>
        <pc:sldMkLst>
          <pc:docMk/>
          <pc:sldMk cId="3921565906" sldId="273"/>
        </pc:sldMkLst>
        <pc:spChg chg="mod">
          <ac:chgData name="Jakub Dylag (jd8g19)" userId="7e29cc7f-def3-4159-add3-3c440b2fa137" providerId="ADAL" clId="{6D4AE2BA-E689-49EC-951E-6A7FFB77B1FD}" dt="2023-01-19T12:25:01.502" v="2812" actId="20577"/>
          <ac:spMkLst>
            <pc:docMk/>
            <pc:sldMk cId="3921565906" sldId="273"/>
            <ac:spMk id="2" creationId="{D2CF5BA4-BC23-4431-9587-A5844F9C7BCC}"/>
          </ac:spMkLst>
        </pc:spChg>
        <pc:spChg chg="mod">
          <ac:chgData name="Jakub Dylag (jd8g19)" userId="7e29cc7f-def3-4159-add3-3c440b2fa137" providerId="ADAL" clId="{6D4AE2BA-E689-49EC-951E-6A7FFB77B1FD}" dt="2023-01-19T12:23:08.550" v="2795" actId="20577"/>
          <ac:spMkLst>
            <pc:docMk/>
            <pc:sldMk cId="3921565906" sldId="273"/>
            <ac:spMk id="3" creationId="{3BA9F483-DB70-4FE7-B72F-5EB09B244909}"/>
          </ac:spMkLst>
        </pc:spChg>
        <pc:picChg chg="add mod">
          <ac:chgData name="Jakub Dylag (jd8g19)" userId="7e29cc7f-def3-4159-add3-3c440b2fa137" providerId="ADAL" clId="{6D4AE2BA-E689-49EC-951E-6A7FFB77B1FD}" dt="2023-01-19T12:20:39.412" v="2576" actId="1076"/>
          <ac:picMkLst>
            <pc:docMk/>
            <pc:sldMk cId="3921565906" sldId="273"/>
            <ac:picMk id="5" creationId="{7F4E5A61-4A54-4930-A2E1-9ACDC7F9C40A}"/>
          </ac:picMkLst>
        </pc:picChg>
      </pc:sldChg>
      <pc:sldChg chg="modSp new mod">
        <pc:chgData name="Jakub Dylag (jd8g19)" userId="7e29cc7f-def3-4159-add3-3c440b2fa137" providerId="ADAL" clId="{6D4AE2BA-E689-49EC-951E-6A7FFB77B1FD}" dt="2023-01-19T11:01:48.318" v="1691" actId="122"/>
        <pc:sldMkLst>
          <pc:docMk/>
          <pc:sldMk cId="1564253987" sldId="274"/>
        </pc:sldMkLst>
        <pc:spChg chg="mod">
          <ac:chgData name="Jakub Dylag (jd8g19)" userId="7e29cc7f-def3-4159-add3-3c440b2fa137" providerId="ADAL" clId="{6D4AE2BA-E689-49EC-951E-6A7FFB77B1FD}" dt="2023-01-19T11:01:48.318" v="1691" actId="122"/>
          <ac:spMkLst>
            <pc:docMk/>
            <pc:sldMk cId="1564253987" sldId="274"/>
            <ac:spMk id="2" creationId="{3DA65E2A-2B7D-4D8A-8218-C9B188AA968E}"/>
          </ac:spMkLst>
        </pc:spChg>
      </pc:sldChg>
      <pc:sldChg chg="modSp new mod ord">
        <pc:chgData name="Jakub Dylag (jd8g19)" userId="7e29cc7f-def3-4159-add3-3c440b2fa137" providerId="ADAL" clId="{6D4AE2BA-E689-49EC-951E-6A7FFB77B1FD}" dt="2023-01-19T11:15:33.776" v="2049" actId="20577"/>
        <pc:sldMkLst>
          <pc:docMk/>
          <pc:sldMk cId="973582107" sldId="275"/>
        </pc:sldMkLst>
        <pc:spChg chg="mod">
          <ac:chgData name="Jakub Dylag (jd8g19)" userId="7e29cc7f-def3-4159-add3-3c440b2fa137" providerId="ADAL" clId="{6D4AE2BA-E689-49EC-951E-6A7FFB77B1FD}" dt="2023-01-19T11:12:53.065" v="1834" actId="20577"/>
          <ac:spMkLst>
            <pc:docMk/>
            <pc:sldMk cId="973582107" sldId="275"/>
            <ac:spMk id="2" creationId="{F27F401C-15DB-48F6-B84D-89917B63C551}"/>
          </ac:spMkLst>
        </pc:spChg>
        <pc:spChg chg="mod">
          <ac:chgData name="Jakub Dylag (jd8g19)" userId="7e29cc7f-def3-4159-add3-3c440b2fa137" providerId="ADAL" clId="{6D4AE2BA-E689-49EC-951E-6A7FFB77B1FD}" dt="2023-01-19T11:15:33.776" v="2049" actId="20577"/>
          <ac:spMkLst>
            <pc:docMk/>
            <pc:sldMk cId="973582107" sldId="275"/>
            <ac:spMk id="3" creationId="{D6311739-7DAD-4E3F-8058-BD127C8939D4}"/>
          </ac:spMkLst>
        </pc:spChg>
      </pc:sldChg>
      <pc:sldChg chg="addSp delSp modSp add mod">
        <pc:chgData name="Jakub Dylag (jd8g19)" userId="7e29cc7f-def3-4159-add3-3c440b2fa137" providerId="ADAL" clId="{6D4AE2BA-E689-49EC-951E-6A7FFB77B1FD}" dt="2023-01-19T12:29:47.037" v="2929" actId="20577"/>
        <pc:sldMkLst>
          <pc:docMk/>
          <pc:sldMk cId="2061426517" sldId="276"/>
        </pc:sldMkLst>
        <pc:spChg chg="mod">
          <ac:chgData name="Jakub Dylag (jd8g19)" userId="7e29cc7f-def3-4159-add3-3c440b2fa137" providerId="ADAL" clId="{6D4AE2BA-E689-49EC-951E-6A7FFB77B1FD}" dt="2023-01-19T12:27:25.260" v="2892" actId="1076"/>
          <ac:spMkLst>
            <pc:docMk/>
            <pc:sldMk cId="2061426517" sldId="276"/>
            <ac:spMk id="3" creationId="{3BA9F483-DB70-4FE7-B72F-5EB09B244909}"/>
          </ac:spMkLst>
        </pc:spChg>
        <pc:spChg chg="add mod">
          <ac:chgData name="Jakub Dylag (jd8g19)" userId="7e29cc7f-def3-4159-add3-3c440b2fa137" providerId="ADAL" clId="{6D4AE2BA-E689-49EC-951E-6A7FFB77B1FD}" dt="2023-01-19T12:29:41.315" v="2922" actId="1076"/>
          <ac:spMkLst>
            <pc:docMk/>
            <pc:sldMk cId="2061426517" sldId="276"/>
            <ac:spMk id="17" creationId="{4E249C21-EF18-461A-86B6-91A8DE02B03B}"/>
          </ac:spMkLst>
        </pc:spChg>
        <pc:spChg chg="add mod">
          <ac:chgData name="Jakub Dylag (jd8g19)" userId="7e29cc7f-def3-4159-add3-3c440b2fa137" providerId="ADAL" clId="{6D4AE2BA-E689-49EC-951E-6A7FFB77B1FD}" dt="2023-01-19T12:29:47.037" v="2929" actId="20577"/>
          <ac:spMkLst>
            <pc:docMk/>
            <pc:sldMk cId="2061426517" sldId="276"/>
            <ac:spMk id="18" creationId="{A84B1EE8-DAE8-4AC5-B225-3D3CAE724A3C}"/>
          </ac:spMkLst>
        </pc:spChg>
        <pc:picChg chg="del">
          <ac:chgData name="Jakub Dylag (jd8g19)" userId="7e29cc7f-def3-4159-add3-3c440b2fa137" providerId="ADAL" clId="{6D4AE2BA-E689-49EC-951E-6A7FFB77B1FD}" dt="2023-01-19T12:21:21.287" v="2639" actId="478"/>
          <ac:picMkLst>
            <pc:docMk/>
            <pc:sldMk cId="2061426517" sldId="276"/>
            <ac:picMk id="5" creationId="{7F4E5A61-4A54-4930-A2E1-9ACDC7F9C40A}"/>
          </ac:picMkLst>
        </pc:picChg>
        <pc:picChg chg="add del mod">
          <ac:chgData name="Jakub Dylag (jd8g19)" userId="7e29cc7f-def3-4159-add3-3c440b2fa137" providerId="ADAL" clId="{6D4AE2BA-E689-49EC-951E-6A7FFB77B1FD}" dt="2023-01-19T12:26:57.389" v="2881" actId="478"/>
          <ac:picMkLst>
            <pc:docMk/>
            <pc:sldMk cId="2061426517" sldId="276"/>
            <ac:picMk id="6" creationId="{F6C2C291-79BA-423F-A32C-78CB008BF8D5}"/>
          </ac:picMkLst>
        </pc:picChg>
        <pc:picChg chg="add mod">
          <ac:chgData name="Jakub Dylag (jd8g19)" userId="7e29cc7f-def3-4159-add3-3c440b2fa137" providerId="ADAL" clId="{6D4AE2BA-E689-49EC-951E-6A7FFB77B1FD}" dt="2023-01-19T12:27:50.446" v="2898" actId="1076"/>
          <ac:picMkLst>
            <pc:docMk/>
            <pc:sldMk cId="2061426517" sldId="276"/>
            <ac:picMk id="8" creationId="{CC75B28A-83A9-4025-B0C5-C289D6220468}"/>
          </ac:picMkLst>
        </pc:picChg>
        <pc:picChg chg="add del mod">
          <ac:chgData name="Jakub Dylag (jd8g19)" userId="7e29cc7f-def3-4159-add3-3c440b2fa137" providerId="ADAL" clId="{6D4AE2BA-E689-49EC-951E-6A7FFB77B1FD}" dt="2023-01-19T12:28:21.766" v="2903" actId="478"/>
          <ac:picMkLst>
            <pc:docMk/>
            <pc:sldMk cId="2061426517" sldId="276"/>
            <ac:picMk id="10" creationId="{5607562F-218F-437A-8CFB-19F6B11D3EE4}"/>
          </ac:picMkLst>
        </pc:picChg>
        <pc:picChg chg="add mod">
          <ac:chgData name="Jakub Dylag (jd8g19)" userId="7e29cc7f-def3-4159-add3-3c440b2fa137" providerId="ADAL" clId="{6D4AE2BA-E689-49EC-951E-6A7FFB77B1FD}" dt="2023-01-19T12:28:26.956" v="2907" actId="1076"/>
          <ac:picMkLst>
            <pc:docMk/>
            <pc:sldMk cId="2061426517" sldId="276"/>
            <ac:picMk id="12" creationId="{6D1D7F8C-4CC8-4158-88D9-6F7D429F16AE}"/>
          </ac:picMkLst>
        </pc:picChg>
        <pc:picChg chg="add mod modCrop">
          <ac:chgData name="Jakub Dylag (jd8g19)" userId="7e29cc7f-def3-4159-add3-3c440b2fa137" providerId="ADAL" clId="{6D4AE2BA-E689-49EC-951E-6A7FFB77B1FD}" dt="2023-01-19T12:29:12.594" v="2913" actId="1076"/>
          <ac:picMkLst>
            <pc:docMk/>
            <pc:sldMk cId="2061426517" sldId="276"/>
            <ac:picMk id="14" creationId="{342D747B-A725-4E89-9C5E-EBEA48E922D0}"/>
          </ac:picMkLst>
        </pc:picChg>
        <pc:picChg chg="add mod">
          <ac:chgData name="Jakub Dylag (jd8g19)" userId="7e29cc7f-def3-4159-add3-3c440b2fa137" providerId="ADAL" clId="{6D4AE2BA-E689-49EC-951E-6A7FFB77B1FD}" dt="2023-01-19T12:29:28.397" v="2917" actId="1076"/>
          <ac:picMkLst>
            <pc:docMk/>
            <pc:sldMk cId="2061426517" sldId="276"/>
            <ac:picMk id="16" creationId="{DCCDA504-82EB-4C3B-ABF6-48F0BDB7CDF8}"/>
          </ac:picMkLst>
        </pc:picChg>
      </pc:sldChg>
      <pc:sldChg chg="addSp modSp new mod">
        <pc:chgData name="Jakub Dylag (jd8g19)" userId="7e29cc7f-def3-4159-add3-3c440b2fa137" providerId="ADAL" clId="{6D4AE2BA-E689-49EC-951E-6A7FFB77B1FD}" dt="2023-01-19T12:25:05.502" v="2822" actId="20577"/>
        <pc:sldMkLst>
          <pc:docMk/>
          <pc:sldMk cId="3476605780" sldId="277"/>
        </pc:sldMkLst>
        <pc:spChg chg="mod">
          <ac:chgData name="Jakub Dylag (jd8g19)" userId="7e29cc7f-def3-4159-add3-3c440b2fa137" providerId="ADAL" clId="{6D4AE2BA-E689-49EC-951E-6A7FFB77B1FD}" dt="2023-01-19T12:25:05.502" v="2822" actId="20577"/>
          <ac:spMkLst>
            <pc:docMk/>
            <pc:sldMk cId="3476605780" sldId="277"/>
            <ac:spMk id="2" creationId="{8A4B34FE-ACA5-4CB1-8465-910E9FDE8DE2}"/>
          </ac:spMkLst>
        </pc:spChg>
        <pc:spChg chg="mod">
          <ac:chgData name="Jakub Dylag (jd8g19)" userId="7e29cc7f-def3-4159-add3-3c440b2fa137" providerId="ADAL" clId="{6D4AE2BA-E689-49EC-951E-6A7FFB77B1FD}" dt="2023-01-19T12:24:55.606" v="2802" actId="20577"/>
          <ac:spMkLst>
            <pc:docMk/>
            <pc:sldMk cId="3476605780" sldId="277"/>
            <ac:spMk id="3" creationId="{83C7F5C3-1326-4430-887C-967F156673BA}"/>
          </ac:spMkLst>
        </pc:spChg>
        <pc:picChg chg="add mod">
          <ac:chgData name="Jakub Dylag (jd8g19)" userId="7e29cc7f-def3-4159-add3-3c440b2fa137" providerId="ADAL" clId="{6D4AE2BA-E689-49EC-951E-6A7FFB77B1FD}" dt="2023-01-19T12:24:47.368" v="2799" actId="1076"/>
          <ac:picMkLst>
            <pc:docMk/>
            <pc:sldMk cId="3476605780" sldId="277"/>
            <ac:picMk id="5" creationId="{7E882D47-B2DA-49D8-B47D-5769262730E1}"/>
          </ac:picMkLst>
        </pc:picChg>
      </pc:sldChg>
    </pc:docChg>
  </pc:docChgLst>
  <pc:docChgLst>
    <pc:chgData name="Jakub Dylag (jd8g19)" userId="S::jd8g19@soton.ac.uk::7e29cc7f-def3-4159-add3-3c440b2fa137" providerId="AD" clId="Web-{022C988C-3194-09A8-2959-DA3ED917518E}"/>
    <pc:docChg chg="addSld delSld modSld sldOrd addMainMaster delMainMaster">
      <pc:chgData name="Jakub Dylag (jd8g19)" userId="S::jd8g19@soton.ac.uk::7e29cc7f-def3-4159-add3-3c440b2fa137" providerId="AD" clId="Web-{022C988C-3194-09A8-2959-DA3ED917518E}" dt="2023-03-01T00:45:47.932" v="604"/>
      <pc:docMkLst>
        <pc:docMk/>
      </pc:docMkLst>
      <pc:sldChg chg="addSp delSp modSp mod modClrScheme chgLayout">
        <pc:chgData name="Jakub Dylag (jd8g19)" userId="S::jd8g19@soton.ac.uk::7e29cc7f-def3-4159-add3-3c440b2fa137" providerId="AD" clId="Web-{022C988C-3194-09A8-2959-DA3ED917518E}" dt="2023-03-01T00:26:00.921" v="408" actId="1076"/>
        <pc:sldMkLst>
          <pc:docMk/>
          <pc:sldMk cId="109857222" sldId="256"/>
        </pc:sldMkLst>
        <pc:spChg chg="mod ord">
          <ac:chgData name="Jakub Dylag (jd8g19)" userId="S::jd8g19@soton.ac.uk::7e29cc7f-def3-4159-add3-3c440b2fa137" providerId="AD" clId="Web-{022C988C-3194-09A8-2959-DA3ED917518E}" dt="2023-03-01T00:23:16.244" v="384" actId="1076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Jakub Dylag (jd8g19)" userId="S::jd8g19@soton.ac.uk::7e29cc7f-def3-4159-add3-3c440b2fa137" providerId="AD" clId="Web-{022C988C-3194-09A8-2959-DA3ED917518E}" dt="2023-03-01T00:26:00.921" v="408" actId="1076"/>
          <ac:spMkLst>
            <pc:docMk/>
            <pc:sldMk cId="109857222" sldId="256"/>
            <ac:spMk id="3" creationId="{00000000-0000-0000-0000-000000000000}"/>
          </ac:spMkLst>
        </pc:spChg>
        <pc:spChg chg="mod">
          <ac:chgData name="Jakub Dylag (jd8g19)" userId="S::jd8g19@soton.ac.uk::7e29cc7f-def3-4159-add3-3c440b2fa137" providerId="AD" clId="Web-{022C988C-3194-09A8-2959-DA3ED917518E}" dt="2023-03-01T00:21:20.522" v="338" actId="20577"/>
          <ac:spMkLst>
            <pc:docMk/>
            <pc:sldMk cId="109857222" sldId="256"/>
            <ac:spMk id="4" creationId="{E635A1A8-F740-F4F6-479F-06A27C35D780}"/>
          </ac:spMkLst>
        </pc:spChg>
        <pc:spChg chg="add mod">
          <ac:chgData name="Jakub Dylag (jd8g19)" userId="S::jd8g19@soton.ac.uk::7e29cc7f-def3-4159-add3-3c440b2fa137" providerId="AD" clId="Web-{022C988C-3194-09A8-2959-DA3ED917518E}" dt="2023-03-01T00:23:18.729" v="385" actId="1076"/>
          <ac:spMkLst>
            <pc:docMk/>
            <pc:sldMk cId="109857222" sldId="256"/>
            <ac:spMk id="9" creationId="{9E8322ED-E5D6-2532-47DB-3E9DB07C314E}"/>
          </ac:spMkLst>
        </pc:spChg>
        <pc:picChg chg="add del mod">
          <ac:chgData name="Jakub Dylag (jd8g19)" userId="S::jd8g19@soton.ac.uk::7e29cc7f-def3-4159-add3-3c440b2fa137" providerId="AD" clId="Web-{022C988C-3194-09A8-2959-DA3ED917518E}" dt="2023-03-01T00:22:50.868" v="377"/>
          <ac:picMkLst>
            <pc:docMk/>
            <pc:sldMk cId="109857222" sldId="256"/>
            <ac:picMk id="6" creationId="{1D6E69E2-D4EE-E065-32E4-EE28E6EEB78F}"/>
          </ac:picMkLst>
        </pc:picChg>
        <pc:picChg chg="del">
          <ac:chgData name="Jakub Dylag (jd8g19)" userId="S::jd8g19@soton.ac.uk::7e29cc7f-def3-4159-add3-3c440b2fa137" providerId="AD" clId="Web-{022C988C-3194-09A8-2959-DA3ED917518E}" dt="2023-02-28T23:49:57.762" v="96"/>
          <ac:picMkLst>
            <pc:docMk/>
            <pc:sldMk cId="109857222" sldId="256"/>
            <ac:picMk id="7" creationId="{00E52D99-E4FA-BB85-06AE-B36494682790}"/>
          </ac:picMkLst>
        </pc:picChg>
        <pc:picChg chg="add mod">
          <ac:chgData name="Jakub Dylag (jd8g19)" userId="S::jd8g19@soton.ac.uk::7e29cc7f-def3-4159-add3-3c440b2fa137" providerId="AD" clId="Web-{022C988C-3194-09A8-2959-DA3ED917518E}" dt="2023-03-01T00:24:21.324" v="396" actId="1076"/>
          <ac:picMkLst>
            <pc:docMk/>
            <pc:sldMk cId="109857222" sldId="256"/>
            <ac:picMk id="8" creationId="{DB940338-18AC-7484-0C1D-CAB7A9E839AD}"/>
          </ac:picMkLst>
        </pc:picChg>
        <pc:picChg chg="add del mod">
          <ac:chgData name="Jakub Dylag (jd8g19)" userId="S::jd8g19@soton.ac.uk::7e29cc7f-def3-4159-add3-3c440b2fa137" providerId="AD" clId="Web-{022C988C-3194-09A8-2959-DA3ED917518E}" dt="2023-03-01T00:19:03.003" v="307"/>
          <ac:picMkLst>
            <pc:docMk/>
            <pc:sldMk cId="109857222" sldId="256"/>
            <ac:picMk id="10" creationId="{F93A1B6A-1964-3CAF-EF78-FE88F4935348}"/>
          </ac:picMkLst>
        </pc:picChg>
        <pc:picChg chg="add del mod">
          <ac:chgData name="Jakub Dylag (jd8g19)" userId="S::jd8g19@soton.ac.uk::7e29cc7f-def3-4159-add3-3c440b2fa137" providerId="AD" clId="Web-{022C988C-3194-09A8-2959-DA3ED917518E}" dt="2023-03-01T00:20:08.114" v="311"/>
          <ac:picMkLst>
            <pc:docMk/>
            <pc:sldMk cId="109857222" sldId="256"/>
            <ac:picMk id="11" creationId="{D18F0716-5DEB-6FF7-EAF2-D86E0F2D9F67}"/>
          </ac:picMkLst>
        </pc:picChg>
        <pc:picChg chg="add del mod">
          <ac:chgData name="Jakub Dylag (jd8g19)" userId="S::jd8g19@soton.ac.uk::7e29cc7f-def3-4159-add3-3c440b2fa137" providerId="AD" clId="Web-{022C988C-3194-09A8-2959-DA3ED917518E}" dt="2023-03-01T00:20:14.395" v="317"/>
          <ac:picMkLst>
            <pc:docMk/>
            <pc:sldMk cId="109857222" sldId="256"/>
            <ac:picMk id="12" creationId="{6CB89AF7-187C-6915-5861-9C4EBCEAC322}"/>
          </ac:picMkLst>
        </pc:picChg>
        <pc:picChg chg="add del mod ord">
          <ac:chgData name="Jakub Dylag (jd8g19)" userId="S::jd8g19@soton.ac.uk::7e29cc7f-def3-4159-add3-3c440b2fa137" providerId="AD" clId="Web-{022C988C-3194-09A8-2959-DA3ED917518E}" dt="2023-03-01T00:21:28.007" v="341"/>
          <ac:picMkLst>
            <pc:docMk/>
            <pc:sldMk cId="109857222" sldId="256"/>
            <ac:picMk id="13" creationId="{17F1DA4B-9977-2479-9B29-AFBD99761759}"/>
          </ac:picMkLst>
        </pc:picChg>
        <pc:picChg chg="add mod ord">
          <ac:chgData name="Jakub Dylag (jd8g19)" userId="S::jd8g19@soton.ac.uk::7e29cc7f-def3-4159-add3-3c440b2fa137" providerId="AD" clId="Web-{022C988C-3194-09A8-2959-DA3ED917518E}" dt="2023-03-01T00:22:03.477" v="354"/>
          <ac:picMkLst>
            <pc:docMk/>
            <pc:sldMk cId="109857222" sldId="256"/>
            <ac:picMk id="14" creationId="{34B4A1B1-108C-A81A-7903-DCA5655A4294}"/>
          </ac:picMkLst>
        </pc:picChg>
        <pc:picChg chg="add mod ord">
          <ac:chgData name="Jakub Dylag (jd8g19)" userId="S::jd8g19@soton.ac.uk::7e29cc7f-def3-4159-add3-3c440b2fa137" providerId="AD" clId="Web-{022C988C-3194-09A8-2959-DA3ED917518E}" dt="2023-03-01T00:22:03.617" v="360"/>
          <ac:picMkLst>
            <pc:docMk/>
            <pc:sldMk cId="109857222" sldId="256"/>
            <ac:picMk id="15" creationId="{AF352D80-F39B-958C-0EB4-C1D3B28B20BD}"/>
          </ac:picMkLst>
        </pc:picChg>
        <pc:picChg chg="add mod ord">
          <ac:chgData name="Jakub Dylag (jd8g19)" userId="S::jd8g19@soton.ac.uk::7e29cc7f-def3-4159-add3-3c440b2fa137" providerId="AD" clId="Web-{022C988C-3194-09A8-2959-DA3ED917518E}" dt="2023-03-01T00:22:03.742" v="366"/>
          <ac:picMkLst>
            <pc:docMk/>
            <pc:sldMk cId="109857222" sldId="256"/>
            <ac:picMk id="16" creationId="{54FF0685-A0B1-7958-3EE6-C55B091A2B1C}"/>
          </ac:picMkLst>
        </pc:picChg>
        <pc:picChg chg="add mod ord modCrop">
          <ac:chgData name="Jakub Dylag (jd8g19)" userId="S::jd8g19@soton.ac.uk::7e29cc7f-def3-4159-add3-3c440b2fa137" providerId="AD" clId="Web-{022C988C-3194-09A8-2959-DA3ED917518E}" dt="2023-03-01T00:23:03.291" v="383"/>
          <ac:picMkLst>
            <pc:docMk/>
            <pc:sldMk cId="109857222" sldId="256"/>
            <ac:picMk id="17" creationId="{AF68FFB0-33D5-EBB1-9B79-E8E9BAE0D101}"/>
          </ac:picMkLst>
        </pc:picChg>
        <pc:picChg chg="add del mod modCrop">
          <ac:chgData name="Jakub Dylag (jd8g19)" userId="S::jd8g19@soton.ac.uk::7e29cc7f-def3-4159-add3-3c440b2fa137" providerId="AD" clId="Web-{022C988C-3194-09A8-2959-DA3ED917518E}" dt="2023-03-01T00:25:28.467" v="398"/>
          <ac:picMkLst>
            <pc:docMk/>
            <pc:sldMk cId="109857222" sldId="256"/>
            <ac:picMk id="18" creationId="{80ED79F8-1164-F8F4-B228-82727EDE0D22}"/>
          </ac:picMkLst>
        </pc:picChg>
        <pc:picChg chg="add mod modCrop">
          <ac:chgData name="Jakub Dylag (jd8g19)" userId="S::jd8g19@soton.ac.uk::7e29cc7f-def3-4159-add3-3c440b2fa137" providerId="AD" clId="Web-{022C988C-3194-09A8-2959-DA3ED917518E}" dt="2023-03-01T00:25:52.577" v="407" actId="1076"/>
          <ac:picMkLst>
            <pc:docMk/>
            <pc:sldMk cId="109857222" sldId="256"/>
            <ac:picMk id="19" creationId="{26BF9B9A-D6F0-8774-9873-B663E120BE4D}"/>
          </ac:picMkLst>
        </pc:picChg>
      </pc:sldChg>
      <pc:sldChg chg="modSp mod modClrScheme chgLayout">
        <pc:chgData name="Jakub Dylag (jd8g19)" userId="S::jd8g19@soton.ac.uk::7e29cc7f-def3-4159-add3-3c440b2fa137" providerId="AD" clId="Web-{022C988C-3194-09A8-2959-DA3ED917518E}" dt="2023-03-01T00:07:51.796" v="202"/>
        <pc:sldMkLst>
          <pc:docMk/>
          <pc:sldMk cId="2153145610" sldId="257"/>
        </pc:sldMkLst>
        <pc:spChg chg="mod ord">
          <ac:chgData name="Jakub Dylag (jd8g19)" userId="S::jd8g19@soton.ac.uk::7e29cc7f-def3-4159-add3-3c440b2fa137" providerId="AD" clId="Web-{022C988C-3194-09A8-2959-DA3ED917518E}" dt="2023-03-01T00:07:51.796" v="202"/>
          <ac:spMkLst>
            <pc:docMk/>
            <pc:sldMk cId="2153145610" sldId="257"/>
            <ac:spMk id="2" creationId="{C1D127D8-CB9F-0D46-63D9-2FB5EAA560CF}"/>
          </ac:spMkLst>
        </pc:spChg>
        <pc:spChg chg="mod ord">
          <ac:chgData name="Jakub Dylag (jd8g19)" userId="S::jd8g19@soton.ac.uk::7e29cc7f-def3-4159-add3-3c440b2fa137" providerId="AD" clId="Web-{022C988C-3194-09A8-2959-DA3ED917518E}" dt="2023-03-01T00:07:51.796" v="202"/>
          <ac:spMkLst>
            <pc:docMk/>
            <pc:sldMk cId="2153145610" sldId="257"/>
            <ac:spMk id="3" creationId="{6F9425E6-A83D-4162-1C5E-53DE0B29A64A}"/>
          </ac:spMkLst>
        </pc:spChg>
      </pc:sldChg>
      <pc:sldChg chg="modSp mod ord modClrScheme chgLayout">
        <pc:chgData name="Jakub Dylag (jd8g19)" userId="S::jd8g19@soton.ac.uk::7e29cc7f-def3-4159-add3-3c440b2fa137" providerId="AD" clId="Web-{022C988C-3194-09A8-2959-DA3ED917518E}" dt="2023-03-01T00:26:41.125" v="409"/>
        <pc:sldMkLst>
          <pc:docMk/>
          <pc:sldMk cId="2664954601" sldId="266"/>
        </pc:sldMkLst>
        <pc:picChg chg="mod ord">
          <ac:chgData name="Jakub Dylag (jd8g19)" userId="S::jd8g19@soton.ac.uk::7e29cc7f-def3-4159-add3-3c440b2fa137" providerId="AD" clId="Web-{022C988C-3194-09A8-2959-DA3ED917518E}" dt="2023-03-01T00:07:51.796" v="202"/>
          <ac:picMkLst>
            <pc:docMk/>
            <pc:sldMk cId="2664954601" sldId="266"/>
            <ac:picMk id="5" creationId="{78FCDABA-1814-4AC5-B6EC-253C48E12E64}"/>
          </ac:picMkLst>
        </pc:picChg>
      </pc:sldChg>
      <pc:sldChg chg="modSp mod modClrScheme chgLayout">
        <pc:chgData name="Jakub Dylag (jd8g19)" userId="S::jd8g19@soton.ac.uk::7e29cc7f-def3-4159-add3-3c440b2fa137" providerId="AD" clId="Web-{022C988C-3194-09A8-2959-DA3ED917518E}" dt="2023-03-01T00:07:51.796" v="202"/>
        <pc:sldMkLst>
          <pc:docMk/>
          <pc:sldMk cId="2261536053" sldId="267"/>
        </pc:sldMkLst>
        <pc:spChg chg="mod ord">
          <ac:chgData name="Jakub Dylag (jd8g19)" userId="S::jd8g19@soton.ac.uk::7e29cc7f-def3-4159-add3-3c440b2fa137" providerId="AD" clId="Web-{022C988C-3194-09A8-2959-DA3ED917518E}" dt="2023-03-01T00:07:51.796" v="202"/>
          <ac:spMkLst>
            <pc:docMk/>
            <pc:sldMk cId="2261536053" sldId="267"/>
            <ac:spMk id="2" creationId="{C1F31A89-EF45-4686-B251-7B72D71A48AD}"/>
          </ac:spMkLst>
        </pc:spChg>
        <pc:spChg chg="mod ord">
          <ac:chgData name="Jakub Dylag (jd8g19)" userId="S::jd8g19@soton.ac.uk::7e29cc7f-def3-4159-add3-3c440b2fa137" providerId="AD" clId="Web-{022C988C-3194-09A8-2959-DA3ED917518E}" dt="2023-03-01T00:07:51.796" v="202"/>
          <ac:spMkLst>
            <pc:docMk/>
            <pc:sldMk cId="2261536053" sldId="267"/>
            <ac:spMk id="3" creationId="{49A478AB-09AE-DD0F-C806-A7E9352E71DC}"/>
          </ac:spMkLst>
        </pc:spChg>
      </pc:sldChg>
      <pc:sldChg chg="modSp mod modClrScheme chgLayout">
        <pc:chgData name="Jakub Dylag (jd8g19)" userId="S::jd8g19@soton.ac.uk::7e29cc7f-def3-4159-add3-3c440b2fa137" providerId="AD" clId="Web-{022C988C-3194-09A8-2959-DA3ED917518E}" dt="2023-03-01T00:07:51.796" v="202"/>
        <pc:sldMkLst>
          <pc:docMk/>
          <pc:sldMk cId="2096505798" sldId="268"/>
        </pc:sldMkLst>
        <pc:spChg chg="mod ord">
          <ac:chgData name="Jakub Dylag (jd8g19)" userId="S::jd8g19@soton.ac.uk::7e29cc7f-def3-4159-add3-3c440b2fa137" providerId="AD" clId="Web-{022C988C-3194-09A8-2959-DA3ED917518E}" dt="2023-03-01T00:07:51.796" v="202"/>
          <ac:spMkLst>
            <pc:docMk/>
            <pc:sldMk cId="2096505798" sldId="268"/>
            <ac:spMk id="3" creationId="{C9E74E5F-E32F-4405-A001-82F0CC9ECB24}"/>
          </ac:spMkLst>
        </pc:spChg>
        <pc:spChg chg="mod ord">
          <ac:chgData name="Jakub Dylag (jd8g19)" userId="S::jd8g19@soton.ac.uk::7e29cc7f-def3-4159-add3-3c440b2fa137" providerId="AD" clId="Web-{022C988C-3194-09A8-2959-DA3ED917518E}" dt="2023-03-01T00:07:51.796" v="202"/>
          <ac:spMkLst>
            <pc:docMk/>
            <pc:sldMk cId="2096505798" sldId="268"/>
            <ac:spMk id="4" creationId="{571312F7-00F6-0B9F-A26D-0476C84325E6}"/>
          </ac:spMkLst>
        </pc:spChg>
      </pc:sldChg>
      <pc:sldChg chg="modSp mod modClrScheme chgLayout">
        <pc:chgData name="Jakub Dylag (jd8g19)" userId="S::jd8g19@soton.ac.uk::7e29cc7f-def3-4159-add3-3c440b2fa137" providerId="AD" clId="Web-{022C988C-3194-09A8-2959-DA3ED917518E}" dt="2023-03-01T00:07:51.796" v="202"/>
        <pc:sldMkLst>
          <pc:docMk/>
          <pc:sldMk cId="98859913" sldId="269"/>
        </pc:sldMkLst>
        <pc:spChg chg="mod ord">
          <ac:chgData name="Jakub Dylag (jd8g19)" userId="S::jd8g19@soton.ac.uk::7e29cc7f-def3-4159-add3-3c440b2fa137" providerId="AD" clId="Web-{022C988C-3194-09A8-2959-DA3ED917518E}" dt="2023-03-01T00:07:51.796" v="202"/>
          <ac:spMkLst>
            <pc:docMk/>
            <pc:sldMk cId="98859913" sldId="269"/>
            <ac:spMk id="2" creationId="{C4508982-AD2F-4BAF-9D69-96CEB0699C18}"/>
          </ac:spMkLst>
        </pc:spChg>
        <pc:spChg chg="mod ord">
          <ac:chgData name="Jakub Dylag (jd8g19)" userId="S::jd8g19@soton.ac.uk::7e29cc7f-def3-4159-add3-3c440b2fa137" providerId="AD" clId="Web-{022C988C-3194-09A8-2959-DA3ED917518E}" dt="2023-03-01T00:07:51.796" v="202"/>
          <ac:spMkLst>
            <pc:docMk/>
            <pc:sldMk cId="98859913" sldId="269"/>
            <ac:spMk id="3" creationId="{A1AA60EB-3E07-4222-A091-52ACFB49B955}"/>
          </ac:spMkLst>
        </pc:spChg>
      </pc:sldChg>
      <pc:sldChg chg="modSp mod modClrScheme chgLayout">
        <pc:chgData name="Jakub Dylag (jd8g19)" userId="S::jd8g19@soton.ac.uk::7e29cc7f-def3-4159-add3-3c440b2fa137" providerId="AD" clId="Web-{022C988C-3194-09A8-2959-DA3ED917518E}" dt="2023-03-01T00:07:51.796" v="202"/>
        <pc:sldMkLst>
          <pc:docMk/>
          <pc:sldMk cId="3145513681" sldId="270"/>
        </pc:sldMkLst>
        <pc:spChg chg="mod ord">
          <ac:chgData name="Jakub Dylag (jd8g19)" userId="S::jd8g19@soton.ac.uk::7e29cc7f-def3-4159-add3-3c440b2fa137" providerId="AD" clId="Web-{022C988C-3194-09A8-2959-DA3ED917518E}" dt="2023-03-01T00:07:51.796" v="202"/>
          <ac:spMkLst>
            <pc:docMk/>
            <pc:sldMk cId="3145513681" sldId="270"/>
            <ac:spMk id="2" creationId="{9510B9A7-9370-4D91-8842-96379E47E8D2}"/>
          </ac:spMkLst>
        </pc:spChg>
        <pc:spChg chg="mod ord">
          <ac:chgData name="Jakub Dylag (jd8g19)" userId="S::jd8g19@soton.ac.uk::7e29cc7f-def3-4159-add3-3c440b2fa137" providerId="AD" clId="Web-{022C988C-3194-09A8-2959-DA3ED917518E}" dt="2023-03-01T00:07:51.796" v="202"/>
          <ac:spMkLst>
            <pc:docMk/>
            <pc:sldMk cId="3145513681" sldId="270"/>
            <ac:spMk id="3" creationId="{8C8C698D-FBC4-4638-BA67-F7D237D77B14}"/>
          </ac:spMkLst>
        </pc:spChg>
      </pc:sldChg>
      <pc:sldChg chg="modSp mod modClrScheme chgLayout">
        <pc:chgData name="Jakub Dylag (jd8g19)" userId="S::jd8g19@soton.ac.uk::7e29cc7f-def3-4159-add3-3c440b2fa137" providerId="AD" clId="Web-{022C988C-3194-09A8-2959-DA3ED917518E}" dt="2023-03-01T00:07:51.796" v="202"/>
        <pc:sldMkLst>
          <pc:docMk/>
          <pc:sldMk cId="2132939615" sldId="271"/>
        </pc:sldMkLst>
        <pc:spChg chg="mod ord">
          <ac:chgData name="Jakub Dylag (jd8g19)" userId="S::jd8g19@soton.ac.uk::7e29cc7f-def3-4159-add3-3c440b2fa137" providerId="AD" clId="Web-{022C988C-3194-09A8-2959-DA3ED917518E}" dt="2023-03-01T00:07:51.796" v="202"/>
          <ac:spMkLst>
            <pc:docMk/>
            <pc:sldMk cId="2132939615" sldId="271"/>
            <ac:spMk id="2" creationId="{778BB5FD-BCF1-474E-B8A5-3E21F74C7DF2}"/>
          </ac:spMkLst>
        </pc:spChg>
        <pc:spChg chg="mod ord">
          <ac:chgData name="Jakub Dylag (jd8g19)" userId="S::jd8g19@soton.ac.uk::7e29cc7f-def3-4159-add3-3c440b2fa137" providerId="AD" clId="Web-{022C988C-3194-09A8-2959-DA3ED917518E}" dt="2023-03-01T00:07:51.796" v="202"/>
          <ac:spMkLst>
            <pc:docMk/>
            <pc:sldMk cId="2132939615" sldId="271"/>
            <ac:spMk id="3" creationId="{C16759F9-8212-4BEC-8E54-0568E1D0ABE5}"/>
          </ac:spMkLst>
        </pc:spChg>
      </pc:sldChg>
      <pc:sldChg chg="modSp mod modClrScheme chgLayout">
        <pc:chgData name="Jakub Dylag (jd8g19)" userId="S::jd8g19@soton.ac.uk::7e29cc7f-def3-4159-add3-3c440b2fa137" providerId="AD" clId="Web-{022C988C-3194-09A8-2959-DA3ED917518E}" dt="2023-03-01T00:07:51.796" v="202"/>
        <pc:sldMkLst>
          <pc:docMk/>
          <pc:sldMk cId="473949847" sldId="272"/>
        </pc:sldMkLst>
        <pc:spChg chg="mod ord">
          <ac:chgData name="Jakub Dylag (jd8g19)" userId="S::jd8g19@soton.ac.uk::7e29cc7f-def3-4159-add3-3c440b2fa137" providerId="AD" clId="Web-{022C988C-3194-09A8-2959-DA3ED917518E}" dt="2023-03-01T00:07:51.796" v="202"/>
          <ac:spMkLst>
            <pc:docMk/>
            <pc:sldMk cId="473949847" sldId="272"/>
            <ac:spMk id="2" creationId="{E72A7C88-2C62-4346-8B1F-3F84B5616FFB}"/>
          </ac:spMkLst>
        </pc:spChg>
        <pc:spChg chg="mod ord">
          <ac:chgData name="Jakub Dylag (jd8g19)" userId="S::jd8g19@soton.ac.uk::7e29cc7f-def3-4159-add3-3c440b2fa137" providerId="AD" clId="Web-{022C988C-3194-09A8-2959-DA3ED917518E}" dt="2023-03-01T00:07:51.796" v="202"/>
          <ac:spMkLst>
            <pc:docMk/>
            <pc:sldMk cId="473949847" sldId="272"/>
            <ac:spMk id="3" creationId="{50766DF1-3672-4E70-BAB5-7B4BDA1EB093}"/>
          </ac:spMkLst>
        </pc:spChg>
      </pc:sldChg>
      <pc:sldChg chg="modSp mod modClrScheme chgLayout">
        <pc:chgData name="Jakub Dylag (jd8g19)" userId="S::jd8g19@soton.ac.uk::7e29cc7f-def3-4159-add3-3c440b2fa137" providerId="AD" clId="Web-{022C988C-3194-09A8-2959-DA3ED917518E}" dt="2023-03-01T00:07:51.796" v="202"/>
        <pc:sldMkLst>
          <pc:docMk/>
          <pc:sldMk cId="3921565906" sldId="273"/>
        </pc:sldMkLst>
        <pc:spChg chg="mod ord">
          <ac:chgData name="Jakub Dylag (jd8g19)" userId="S::jd8g19@soton.ac.uk::7e29cc7f-def3-4159-add3-3c440b2fa137" providerId="AD" clId="Web-{022C988C-3194-09A8-2959-DA3ED917518E}" dt="2023-03-01T00:07:51.796" v="202"/>
          <ac:spMkLst>
            <pc:docMk/>
            <pc:sldMk cId="3921565906" sldId="273"/>
            <ac:spMk id="2" creationId="{D2CF5BA4-BC23-4431-9587-A5844F9C7BCC}"/>
          </ac:spMkLst>
        </pc:spChg>
        <pc:spChg chg="mod ord">
          <ac:chgData name="Jakub Dylag (jd8g19)" userId="S::jd8g19@soton.ac.uk::7e29cc7f-def3-4159-add3-3c440b2fa137" providerId="AD" clId="Web-{022C988C-3194-09A8-2959-DA3ED917518E}" dt="2023-03-01T00:07:51.796" v="202"/>
          <ac:spMkLst>
            <pc:docMk/>
            <pc:sldMk cId="3921565906" sldId="273"/>
            <ac:spMk id="3" creationId="{3BA9F483-DB70-4FE7-B72F-5EB09B244909}"/>
          </ac:spMkLst>
        </pc:spChg>
      </pc:sldChg>
      <pc:sldChg chg="modSp mod setBg modClrScheme chgLayout">
        <pc:chgData name="Jakub Dylag (jd8g19)" userId="S::jd8g19@soton.ac.uk::7e29cc7f-def3-4159-add3-3c440b2fa137" providerId="AD" clId="Web-{022C988C-3194-09A8-2959-DA3ED917518E}" dt="2023-03-01T00:09:25.241" v="218" actId="20577"/>
        <pc:sldMkLst>
          <pc:docMk/>
          <pc:sldMk cId="1564253987" sldId="274"/>
        </pc:sldMkLst>
        <pc:spChg chg="mod ord">
          <ac:chgData name="Jakub Dylag (jd8g19)" userId="S::jd8g19@soton.ac.uk::7e29cc7f-def3-4159-add3-3c440b2fa137" providerId="AD" clId="Web-{022C988C-3194-09A8-2959-DA3ED917518E}" dt="2023-03-01T00:09:25.241" v="218" actId="20577"/>
          <ac:spMkLst>
            <pc:docMk/>
            <pc:sldMk cId="1564253987" sldId="274"/>
            <ac:spMk id="2" creationId="{3DA65E2A-2B7D-4D8A-8218-C9B188AA968E}"/>
          </ac:spMkLst>
        </pc:spChg>
        <pc:spChg chg="mod ord">
          <ac:chgData name="Jakub Dylag (jd8g19)" userId="S::jd8g19@soton.ac.uk::7e29cc7f-def3-4159-add3-3c440b2fa137" providerId="AD" clId="Web-{022C988C-3194-09A8-2959-DA3ED917518E}" dt="2023-03-01T00:09:14.443" v="214" actId="20577"/>
          <ac:spMkLst>
            <pc:docMk/>
            <pc:sldMk cId="1564253987" sldId="274"/>
            <ac:spMk id="3" creationId="{BC089FFC-687F-45D5-9758-023FA28253F2}"/>
          </ac:spMkLst>
        </pc:spChg>
      </pc:sldChg>
      <pc:sldChg chg="modSp mod modClrScheme chgLayout">
        <pc:chgData name="Jakub Dylag (jd8g19)" userId="S::jd8g19@soton.ac.uk::7e29cc7f-def3-4159-add3-3c440b2fa137" providerId="AD" clId="Web-{022C988C-3194-09A8-2959-DA3ED917518E}" dt="2023-03-01T00:07:51.796" v="202"/>
        <pc:sldMkLst>
          <pc:docMk/>
          <pc:sldMk cId="973582107" sldId="275"/>
        </pc:sldMkLst>
        <pc:spChg chg="mod ord">
          <ac:chgData name="Jakub Dylag (jd8g19)" userId="S::jd8g19@soton.ac.uk::7e29cc7f-def3-4159-add3-3c440b2fa137" providerId="AD" clId="Web-{022C988C-3194-09A8-2959-DA3ED917518E}" dt="2023-03-01T00:07:51.796" v="202"/>
          <ac:spMkLst>
            <pc:docMk/>
            <pc:sldMk cId="973582107" sldId="275"/>
            <ac:spMk id="2" creationId="{F27F401C-15DB-48F6-B84D-89917B63C551}"/>
          </ac:spMkLst>
        </pc:spChg>
        <pc:spChg chg="mod ord">
          <ac:chgData name="Jakub Dylag (jd8g19)" userId="S::jd8g19@soton.ac.uk::7e29cc7f-def3-4159-add3-3c440b2fa137" providerId="AD" clId="Web-{022C988C-3194-09A8-2959-DA3ED917518E}" dt="2023-03-01T00:07:51.796" v="202"/>
          <ac:spMkLst>
            <pc:docMk/>
            <pc:sldMk cId="973582107" sldId="275"/>
            <ac:spMk id="3" creationId="{D6311739-7DAD-4E3F-8058-BD127C8939D4}"/>
          </ac:spMkLst>
        </pc:spChg>
      </pc:sldChg>
      <pc:sldChg chg="modSp mod modClrScheme chgLayout">
        <pc:chgData name="Jakub Dylag (jd8g19)" userId="S::jd8g19@soton.ac.uk::7e29cc7f-def3-4159-add3-3c440b2fa137" providerId="AD" clId="Web-{022C988C-3194-09A8-2959-DA3ED917518E}" dt="2023-03-01T00:07:51.796" v="202"/>
        <pc:sldMkLst>
          <pc:docMk/>
          <pc:sldMk cId="2061426517" sldId="276"/>
        </pc:sldMkLst>
        <pc:spChg chg="mod ord">
          <ac:chgData name="Jakub Dylag (jd8g19)" userId="S::jd8g19@soton.ac.uk::7e29cc7f-def3-4159-add3-3c440b2fa137" providerId="AD" clId="Web-{022C988C-3194-09A8-2959-DA3ED917518E}" dt="2023-03-01T00:07:51.796" v="202"/>
          <ac:spMkLst>
            <pc:docMk/>
            <pc:sldMk cId="2061426517" sldId="276"/>
            <ac:spMk id="2" creationId="{D2CF5BA4-BC23-4431-9587-A5844F9C7BCC}"/>
          </ac:spMkLst>
        </pc:spChg>
        <pc:spChg chg="mod ord">
          <ac:chgData name="Jakub Dylag (jd8g19)" userId="S::jd8g19@soton.ac.uk::7e29cc7f-def3-4159-add3-3c440b2fa137" providerId="AD" clId="Web-{022C988C-3194-09A8-2959-DA3ED917518E}" dt="2023-03-01T00:07:51.796" v="202"/>
          <ac:spMkLst>
            <pc:docMk/>
            <pc:sldMk cId="2061426517" sldId="276"/>
            <ac:spMk id="3" creationId="{3BA9F483-DB70-4FE7-B72F-5EB09B244909}"/>
          </ac:spMkLst>
        </pc:spChg>
      </pc:sldChg>
      <pc:sldChg chg="modSp mod setBg modClrScheme chgLayout">
        <pc:chgData name="Jakub Dylag (jd8g19)" userId="S::jd8g19@soton.ac.uk::7e29cc7f-def3-4159-add3-3c440b2fa137" providerId="AD" clId="Web-{022C988C-3194-09A8-2959-DA3ED917518E}" dt="2023-03-01T00:08:15.828" v="207" actId="20577"/>
        <pc:sldMkLst>
          <pc:docMk/>
          <pc:sldMk cId="3871232397" sldId="278"/>
        </pc:sldMkLst>
        <pc:spChg chg="mod ord">
          <ac:chgData name="Jakub Dylag (jd8g19)" userId="S::jd8g19@soton.ac.uk::7e29cc7f-def3-4159-add3-3c440b2fa137" providerId="AD" clId="Web-{022C988C-3194-09A8-2959-DA3ED917518E}" dt="2023-03-01T00:08:15.828" v="207" actId="20577"/>
          <ac:spMkLst>
            <pc:docMk/>
            <pc:sldMk cId="3871232397" sldId="278"/>
            <ac:spMk id="2" creationId="{9BFAB9DE-6BAC-CDA1-2CA2-070CDA79549E}"/>
          </ac:spMkLst>
        </pc:spChg>
      </pc:sldChg>
      <pc:sldChg chg="mod modClrScheme chgLayout">
        <pc:chgData name="Jakub Dylag (jd8g19)" userId="S::jd8g19@soton.ac.uk::7e29cc7f-def3-4159-add3-3c440b2fa137" providerId="AD" clId="Web-{022C988C-3194-09A8-2959-DA3ED917518E}" dt="2023-03-01T00:07:51.796" v="202"/>
        <pc:sldMkLst>
          <pc:docMk/>
          <pc:sldMk cId="1629987478" sldId="279"/>
        </pc:sldMkLst>
      </pc:sldChg>
      <pc:sldChg chg="modSp mod modClrScheme chgLayout">
        <pc:chgData name="Jakub Dylag (jd8g19)" userId="S::jd8g19@soton.ac.uk::7e29cc7f-def3-4159-add3-3c440b2fa137" providerId="AD" clId="Web-{022C988C-3194-09A8-2959-DA3ED917518E}" dt="2023-03-01T00:07:51.796" v="202"/>
        <pc:sldMkLst>
          <pc:docMk/>
          <pc:sldMk cId="1203822705" sldId="280"/>
        </pc:sldMkLst>
        <pc:spChg chg="mod ord">
          <ac:chgData name="Jakub Dylag (jd8g19)" userId="S::jd8g19@soton.ac.uk::7e29cc7f-def3-4159-add3-3c440b2fa137" providerId="AD" clId="Web-{022C988C-3194-09A8-2959-DA3ED917518E}" dt="2023-03-01T00:07:51.796" v="202"/>
          <ac:spMkLst>
            <pc:docMk/>
            <pc:sldMk cId="1203822705" sldId="280"/>
            <ac:spMk id="2" creationId="{780C2857-1F35-E228-1835-0089F9A22AF4}"/>
          </ac:spMkLst>
        </pc:spChg>
      </pc:sldChg>
      <pc:sldChg chg="modSp mod modClrScheme chgLayout">
        <pc:chgData name="Jakub Dylag (jd8g19)" userId="S::jd8g19@soton.ac.uk::7e29cc7f-def3-4159-add3-3c440b2fa137" providerId="AD" clId="Web-{022C988C-3194-09A8-2959-DA3ED917518E}" dt="2023-03-01T00:07:51.796" v="202"/>
        <pc:sldMkLst>
          <pc:docMk/>
          <pc:sldMk cId="1303803565" sldId="281"/>
        </pc:sldMkLst>
        <pc:spChg chg="mod ord">
          <ac:chgData name="Jakub Dylag (jd8g19)" userId="S::jd8g19@soton.ac.uk::7e29cc7f-def3-4159-add3-3c440b2fa137" providerId="AD" clId="Web-{022C988C-3194-09A8-2959-DA3ED917518E}" dt="2023-03-01T00:07:51.796" v="202"/>
          <ac:spMkLst>
            <pc:docMk/>
            <pc:sldMk cId="1303803565" sldId="281"/>
            <ac:spMk id="2" creationId="{5A556AA3-C1AC-6610-12EE-83AF28B530C1}"/>
          </ac:spMkLst>
        </pc:spChg>
      </pc:sldChg>
      <pc:sldChg chg="modSp mod modClrScheme chgLayout">
        <pc:chgData name="Jakub Dylag (jd8g19)" userId="S::jd8g19@soton.ac.uk::7e29cc7f-def3-4159-add3-3c440b2fa137" providerId="AD" clId="Web-{022C988C-3194-09A8-2959-DA3ED917518E}" dt="2023-03-01T00:07:51.796" v="202"/>
        <pc:sldMkLst>
          <pc:docMk/>
          <pc:sldMk cId="1200465649" sldId="282"/>
        </pc:sldMkLst>
        <pc:spChg chg="mod ord">
          <ac:chgData name="Jakub Dylag (jd8g19)" userId="S::jd8g19@soton.ac.uk::7e29cc7f-def3-4159-add3-3c440b2fa137" providerId="AD" clId="Web-{022C988C-3194-09A8-2959-DA3ED917518E}" dt="2023-03-01T00:07:51.796" v="202"/>
          <ac:spMkLst>
            <pc:docMk/>
            <pc:sldMk cId="1200465649" sldId="282"/>
            <ac:spMk id="2" creationId="{5BA9D4E2-068A-00B3-6E12-5772744B8A07}"/>
          </ac:spMkLst>
        </pc:spChg>
        <pc:picChg chg="mod ord">
          <ac:chgData name="Jakub Dylag (jd8g19)" userId="S::jd8g19@soton.ac.uk::7e29cc7f-def3-4159-add3-3c440b2fa137" providerId="AD" clId="Web-{022C988C-3194-09A8-2959-DA3ED917518E}" dt="2023-03-01T00:07:51.796" v="202"/>
          <ac:picMkLst>
            <pc:docMk/>
            <pc:sldMk cId="1200465649" sldId="282"/>
            <ac:picMk id="4" creationId="{FBC22E33-F0C6-D8D6-DB4E-4CD084925946}"/>
          </ac:picMkLst>
        </pc:picChg>
      </pc:sldChg>
      <pc:sldChg chg="modSp mod modClrScheme chgLayout">
        <pc:chgData name="Jakub Dylag (jd8g19)" userId="S::jd8g19@soton.ac.uk::7e29cc7f-def3-4159-add3-3c440b2fa137" providerId="AD" clId="Web-{022C988C-3194-09A8-2959-DA3ED917518E}" dt="2023-03-01T00:07:51.796" v="202"/>
        <pc:sldMkLst>
          <pc:docMk/>
          <pc:sldMk cId="4138618947" sldId="283"/>
        </pc:sldMkLst>
        <pc:spChg chg="mod ord">
          <ac:chgData name="Jakub Dylag (jd8g19)" userId="S::jd8g19@soton.ac.uk::7e29cc7f-def3-4159-add3-3c440b2fa137" providerId="AD" clId="Web-{022C988C-3194-09A8-2959-DA3ED917518E}" dt="2023-03-01T00:07:51.796" v="202"/>
          <ac:spMkLst>
            <pc:docMk/>
            <pc:sldMk cId="4138618947" sldId="283"/>
            <ac:spMk id="20" creationId="{1EF30DBE-8DDB-CD37-387B-50BE79690E92}"/>
          </ac:spMkLst>
        </pc:spChg>
      </pc:sldChg>
      <pc:sldChg chg="modSp mod modClrScheme chgLayout">
        <pc:chgData name="Jakub Dylag (jd8g19)" userId="S::jd8g19@soton.ac.uk::7e29cc7f-def3-4159-add3-3c440b2fa137" providerId="AD" clId="Web-{022C988C-3194-09A8-2959-DA3ED917518E}" dt="2023-03-01T00:07:51.796" v="202"/>
        <pc:sldMkLst>
          <pc:docMk/>
          <pc:sldMk cId="264344224" sldId="285"/>
        </pc:sldMkLst>
        <pc:spChg chg="mod ord">
          <ac:chgData name="Jakub Dylag (jd8g19)" userId="S::jd8g19@soton.ac.uk::7e29cc7f-def3-4159-add3-3c440b2fa137" providerId="AD" clId="Web-{022C988C-3194-09A8-2959-DA3ED917518E}" dt="2023-03-01T00:07:51.796" v="202"/>
          <ac:spMkLst>
            <pc:docMk/>
            <pc:sldMk cId="264344224" sldId="285"/>
            <ac:spMk id="4" creationId="{ABEDC69E-C288-826A-936C-D0A4EC795E1B}"/>
          </ac:spMkLst>
        </pc:spChg>
      </pc:sldChg>
      <pc:sldChg chg="modSp mod modClrScheme chgLayout">
        <pc:chgData name="Jakub Dylag (jd8g19)" userId="S::jd8g19@soton.ac.uk::7e29cc7f-def3-4159-add3-3c440b2fa137" providerId="AD" clId="Web-{022C988C-3194-09A8-2959-DA3ED917518E}" dt="2023-03-01T00:07:51.796" v="202"/>
        <pc:sldMkLst>
          <pc:docMk/>
          <pc:sldMk cId="1549845770" sldId="286"/>
        </pc:sldMkLst>
        <pc:spChg chg="mod ord">
          <ac:chgData name="Jakub Dylag (jd8g19)" userId="S::jd8g19@soton.ac.uk::7e29cc7f-def3-4159-add3-3c440b2fa137" providerId="AD" clId="Web-{022C988C-3194-09A8-2959-DA3ED917518E}" dt="2023-03-01T00:07:51.796" v="202"/>
          <ac:spMkLst>
            <pc:docMk/>
            <pc:sldMk cId="1549845770" sldId="286"/>
            <ac:spMk id="24" creationId="{8F54D403-401D-6B88-B952-0A544EA4D34C}"/>
          </ac:spMkLst>
        </pc:spChg>
      </pc:sldChg>
      <pc:sldChg chg="modSp mod modClrScheme chgLayout">
        <pc:chgData name="Jakub Dylag (jd8g19)" userId="S::jd8g19@soton.ac.uk::7e29cc7f-def3-4159-add3-3c440b2fa137" providerId="AD" clId="Web-{022C988C-3194-09A8-2959-DA3ED917518E}" dt="2023-03-01T00:07:51.796" v="202"/>
        <pc:sldMkLst>
          <pc:docMk/>
          <pc:sldMk cId="4223617622" sldId="287"/>
        </pc:sldMkLst>
        <pc:spChg chg="mod ord">
          <ac:chgData name="Jakub Dylag (jd8g19)" userId="S::jd8g19@soton.ac.uk::7e29cc7f-def3-4159-add3-3c440b2fa137" providerId="AD" clId="Web-{022C988C-3194-09A8-2959-DA3ED917518E}" dt="2023-03-01T00:07:51.796" v="202"/>
          <ac:spMkLst>
            <pc:docMk/>
            <pc:sldMk cId="4223617622" sldId="287"/>
            <ac:spMk id="2" creationId="{86B1FDA1-0DCB-1468-A36F-CA976FE59DCC}"/>
          </ac:spMkLst>
        </pc:spChg>
      </pc:sldChg>
      <pc:sldChg chg="modSp mod modClrScheme chgLayout">
        <pc:chgData name="Jakub Dylag (jd8g19)" userId="S::jd8g19@soton.ac.uk::7e29cc7f-def3-4159-add3-3c440b2fa137" providerId="AD" clId="Web-{022C988C-3194-09A8-2959-DA3ED917518E}" dt="2023-03-01T00:07:51.796" v="202"/>
        <pc:sldMkLst>
          <pc:docMk/>
          <pc:sldMk cId="3647992529" sldId="288"/>
        </pc:sldMkLst>
        <pc:spChg chg="mod ord">
          <ac:chgData name="Jakub Dylag (jd8g19)" userId="S::jd8g19@soton.ac.uk::7e29cc7f-def3-4159-add3-3c440b2fa137" providerId="AD" clId="Web-{022C988C-3194-09A8-2959-DA3ED917518E}" dt="2023-03-01T00:07:51.796" v="202"/>
          <ac:spMkLst>
            <pc:docMk/>
            <pc:sldMk cId="3647992529" sldId="288"/>
            <ac:spMk id="2" creationId="{0618DDF2-A862-F243-BD0D-C147B7B8E646}"/>
          </ac:spMkLst>
        </pc:spChg>
      </pc:sldChg>
      <pc:sldChg chg="modSp mod modClrScheme chgLayout">
        <pc:chgData name="Jakub Dylag (jd8g19)" userId="S::jd8g19@soton.ac.uk::7e29cc7f-def3-4159-add3-3c440b2fa137" providerId="AD" clId="Web-{022C988C-3194-09A8-2959-DA3ED917518E}" dt="2023-03-01T00:07:51.796" v="202"/>
        <pc:sldMkLst>
          <pc:docMk/>
          <pc:sldMk cId="808467938" sldId="289"/>
        </pc:sldMkLst>
        <pc:spChg chg="mod ord">
          <ac:chgData name="Jakub Dylag (jd8g19)" userId="S::jd8g19@soton.ac.uk::7e29cc7f-def3-4159-add3-3c440b2fa137" providerId="AD" clId="Web-{022C988C-3194-09A8-2959-DA3ED917518E}" dt="2023-03-01T00:07:51.796" v="202"/>
          <ac:spMkLst>
            <pc:docMk/>
            <pc:sldMk cId="808467938" sldId="289"/>
            <ac:spMk id="2" creationId="{0618DDF2-A862-F243-BD0D-C147B7B8E646}"/>
          </ac:spMkLst>
        </pc:spChg>
      </pc:sldChg>
      <pc:sldChg chg="addSp delSp modSp mod setBg modClrScheme chgLayout">
        <pc:chgData name="Jakub Dylag (jd8g19)" userId="S::jd8g19@soton.ac.uk::7e29cc7f-def3-4159-add3-3c440b2fa137" providerId="AD" clId="Web-{022C988C-3194-09A8-2959-DA3ED917518E}" dt="2023-03-01T00:11:16.890" v="255" actId="1076"/>
        <pc:sldMkLst>
          <pc:docMk/>
          <pc:sldMk cId="2576318850" sldId="290"/>
        </pc:sldMkLst>
        <pc:spChg chg="del mod ord">
          <ac:chgData name="Jakub Dylag (jd8g19)" userId="S::jd8g19@soton.ac.uk::7e29cc7f-def3-4159-add3-3c440b2fa137" providerId="AD" clId="Web-{022C988C-3194-09A8-2959-DA3ED917518E}" dt="2023-03-01T00:09:47.778" v="225"/>
          <ac:spMkLst>
            <pc:docMk/>
            <pc:sldMk cId="2576318850" sldId="290"/>
            <ac:spMk id="2" creationId="{3DA65E2A-2B7D-4D8A-8218-C9B188AA968E}"/>
          </ac:spMkLst>
        </pc:spChg>
        <pc:spChg chg="mod ord">
          <ac:chgData name="Jakub Dylag (jd8g19)" userId="S::jd8g19@soton.ac.uk::7e29cc7f-def3-4159-add3-3c440b2fa137" providerId="AD" clId="Web-{022C988C-3194-09A8-2959-DA3ED917518E}" dt="2023-03-01T00:11:16.890" v="255" actId="1076"/>
          <ac:spMkLst>
            <pc:docMk/>
            <pc:sldMk cId="2576318850" sldId="290"/>
            <ac:spMk id="3" creationId="{BC089FFC-687F-45D5-9758-023FA28253F2}"/>
          </ac:spMkLst>
        </pc:spChg>
        <pc:spChg chg="add del mod">
          <ac:chgData name="Jakub Dylag (jd8g19)" userId="S::jd8g19@soton.ac.uk::7e29cc7f-def3-4159-add3-3c440b2fa137" providerId="AD" clId="Web-{022C988C-3194-09A8-2959-DA3ED917518E}" dt="2023-03-01T00:09:50.106" v="227"/>
          <ac:spMkLst>
            <pc:docMk/>
            <pc:sldMk cId="2576318850" sldId="290"/>
            <ac:spMk id="7" creationId="{C60BD479-32B9-CDF0-078C-B79130AC8996}"/>
          </ac:spMkLst>
        </pc:spChg>
        <pc:spChg chg="add mod">
          <ac:chgData name="Jakub Dylag (jd8g19)" userId="S::jd8g19@soton.ac.uk::7e29cc7f-def3-4159-add3-3c440b2fa137" providerId="AD" clId="Web-{022C988C-3194-09A8-2959-DA3ED917518E}" dt="2023-03-01T00:09:53.231" v="228" actId="1076"/>
          <ac:spMkLst>
            <pc:docMk/>
            <pc:sldMk cId="2576318850" sldId="290"/>
            <ac:spMk id="9" creationId="{1FF4CDA0-66D8-A16A-8185-FDFE655B57EF}"/>
          </ac:spMkLst>
        </pc:spChg>
      </pc:sldChg>
      <pc:sldChg chg="addSp delSp modSp mod setBg modClrScheme chgLayout">
        <pc:chgData name="Jakub Dylag (jd8g19)" userId="S::jd8g19@soton.ac.uk::7e29cc7f-def3-4159-add3-3c440b2fa137" providerId="AD" clId="Web-{022C988C-3194-09A8-2959-DA3ED917518E}" dt="2023-03-01T00:11:00.655" v="248" actId="1076"/>
        <pc:sldMkLst>
          <pc:docMk/>
          <pc:sldMk cId="3397673549" sldId="291"/>
        </pc:sldMkLst>
        <pc:spChg chg="del mod ord">
          <ac:chgData name="Jakub Dylag (jd8g19)" userId="S::jd8g19@soton.ac.uk::7e29cc7f-def3-4159-add3-3c440b2fa137" providerId="AD" clId="Web-{022C988C-3194-09A8-2959-DA3ED917518E}" dt="2023-03-01T00:09:38.481" v="222"/>
          <ac:spMkLst>
            <pc:docMk/>
            <pc:sldMk cId="3397673549" sldId="291"/>
            <ac:spMk id="2" creationId="{3DA65E2A-2B7D-4D8A-8218-C9B188AA968E}"/>
          </ac:spMkLst>
        </pc:spChg>
        <pc:spChg chg="mod ord">
          <ac:chgData name="Jakub Dylag (jd8g19)" userId="S::jd8g19@soton.ac.uk::7e29cc7f-def3-4159-add3-3c440b2fa137" providerId="AD" clId="Web-{022C988C-3194-09A8-2959-DA3ED917518E}" dt="2023-03-01T00:10:57.655" v="247" actId="1076"/>
          <ac:spMkLst>
            <pc:docMk/>
            <pc:sldMk cId="3397673549" sldId="291"/>
            <ac:spMk id="3" creationId="{BC089FFC-687F-45D5-9758-023FA28253F2}"/>
          </ac:spMkLst>
        </pc:spChg>
        <pc:spChg chg="add del mod">
          <ac:chgData name="Jakub Dylag (jd8g19)" userId="S::jd8g19@soton.ac.uk::7e29cc7f-def3-4159-add3-3c440b2fa137" providerId="AD" clId="Web-{022C988C-3194-09A8-2959-DA3ED917518E}" dt="2023-03-01T00:09:39.903" v="223"/>
          <ac:spMkLst>
            <pc:docMk/>
            <pc:sldMk cId="3397673549" sldId="291"/>
            <ac:spMk id="7" creationId="{A82ABE6A-DB9A-BECF-FA7E-157D3A689B07}"/>
          </ac:spMkLst>
        </pc:spChg>
        <pc:spChg chg="add mod">
          <ac:chgData name="Jakub Dylag (jd8g19)" userId="S::jd8g19@soton.ac.uk::7e29cc7f-def3-4159-add3-3c440b2fa137" providerId="AD" clId="Web-{022C988C-3194-09A8-2959-DA3ED917518E}" dt="2023-03-01T00:11:00.655" v="248" actId="1076"/>
          <ac:spMkLst>
            <pc:docMk/>
            <pc:sldMk cId="3397673549" sldId="291"/>
            <ac:spMk id="9" creationId="{C79411DE-AFC9-A1DB-C22C-31E9C4CE15D7}"/>
          </ac:spMkLst>
        </pc:spChg>
      </pc:sldChg>
      <pc:sldChg chg="addSp delSp modSp mod setBg modClrScheme chgLayout">
        <pc:chgData name="Jakub Dylag (jd8g19)" userId="S::jd8g19@soton.ac.uk::7e29cc7f-def3-4159-add3-3c440b2fa137" providerId="AD" clId="Web-{022C988C-3194-09A8-2959-DA3ED917518E}" dt="2023-03-01T00:10:42.920" v="243" actId="20577"/>
        <pc:sldMkLst>
          <pc:docMk/>
          <pc:sldMk cId="1822059979" sldId="292"/>
        </pc:sldMkLst>
        <pc:spChg chg="del mod ord">
          <ac:chgData name="Jakub Dylag (jd8g19)" userId="S::jd8g19@soton.ac.uk::7e29cc7f-def3-4159-add3-3c440b2fa137" providerId="AD" clId="Web-{022C988C-3194-09A8-2959-DA3ED917518E}" dt="2023-03-01T00:09:32.106" v="219"/>
          <ac:spMkLst>
            <pc:docMk/>
            <pc:sldMk cId="1822059979" sldId="292"/>
            <ac:spMk id="2" creationId="{3DA65E2A-2B7D-4D8A-8218-C9B188AA968E}"/>
          </ac:spMkLst>
        </pc:spChg>
        <pc:spChg chg="mod ord">
          <ac:chgData name="Jakub Dylag (jd8g19)" userId="S::jd8g19@soton.ac.uk::7e29cc7f-def3-4159-add3-3c440b2fa137" providerId="AD" clId="Web-{022C988C-3194-09A8-2959-DA3ED917518E}" dt="2023-03-01T00:10:42.920" v="243" actId="20577"/>
          <ac:spMkLst>
            <pc:docMk/>
            <pc:sldMk cId="1822059979" sldId="292"/>
            <ac:spMk id="3" creationId="{BC089FFC-687F-45D5-9758-023FA28253F2}"/>
          </ac:spMkLst>
        </pc:spChg>
        <pc:spChg chg="add del mod">
          <ac:chgData name="Jakub Dylag (jd8g19)" userId="S::jd8g19@soton.ac.uk::7e29cc7f-def3-4159-add3-3c440b2fa137" providerId="AD" clId="Web-{022C988C-3194-09A8-2959-DA3ED917518E}" dt="2023-03-01T00:09:35.012" v="221"/>
          <ac:spMkLst>
            <pc:docMk/>
            <pc:sldMk cId="1822059979" sldId="292"/>
            <ac:spMk id="6" creationId="{F27DBE9A-B425-AB07-B2BA-0DDCC5DCA139}"/>
          </ac:spMkLst>
        </pc:spChg>
        <pc:spChg chg="add">
          <ac:chgData name="Jakub Dylag (jd8g19)" userId="S::jd8g19@soton.ac.uk::7e29cc7f-def3-4159-add3-3c440b2fa137" providerId="AD" clId="Web-{022C988C-3194-09A8-2959-DA3ED917518E}" dt="2023-03-01T00:09:32.356" v="220"/>
          <ac:spMkLst>
            <pc:docMk/>
            <pc:sldMk cId="1822059979" sldId="292"/>
            <ac:spMk id="8" creationId="{1D5E9999-5C6F-D365-A23D-AD6F3794E9C1}"/>
          </ac:spMkLst>
        </pc:spChg>
      </pc:sldChg>
      <pc:sldChg chg="mod modClrScheme chgLayout">
        <pc:chgData name="Jakub Dylag (jd8g19)" userId="S::jd8g19@soton.ac.uk::7e29cc7f-def3-4159-add3-3c440b2fa137" providerId="AD" clId="Web-{022C988C-3194-09A8-2959-DA3ED917518E}" dt="2023-03-01T00:07:51.796" v="202"/>
        <pc:sldMkLst>
          <pc:docMk/>
          <pc:sldMk cId="3899059976" sldId="293"/>
        </pc:sldMkLst>
      </pc:sldChg>
      <pc:sldChg chg="mod modClrScheme chgLayout">
        <pc:chgData name="Jakub Dylag (jd8g19)" userId="S::jd8g19@soton.ac.uk::7e29cc7f-def3-4159-add3-3c440b2fa137" providerId="AD" clId="Web-{022C988C-3194-09A8-2959-DA3ED917518E}" dt="2023-03-01T00:07:51.796" v="202"/>
        <pc:sldMkLst>
          <pc:docMk/>
          <pc:sldMk cId="1151504392" sldId="294"/>
        </pc:sldMkLst>
      </pc:sldChg>
      <pc:sldChg chg="modSp mod modClrScheme chgLayout">
        <pc:chgData name="Jakub Dylag (jd8g19)" userId="S::jd8g19@soton.ac.uk::7e29cc7f-def3-4159-add3-3c440b2fa137" providerId="AD" clId="Web-{022C988C-3194-09A8-2959-DA3ED917518E}" dt="2023-03-01T00:07:51.796" v="202"/>
        <pc:sldMkLst>
          <pc:docMk/>
          <pc:sldMk cId="568472955" sldId="295"/>
        </pc:sldMkLst>
        <pc:spChg chg="mod ord">
          <ac:chgData name="Jakub Dylag (jd8g19)" userId="S::jd8g19@soton.ac.uk::7e29cc7f-def3-4159-add3-3c440b2fa137" providerId="AD" clId="Web-{022C988C-3194-09A8-2959-DA3ED917518E}" dt="2023-03-01T00:07:51.796" v="202"/>
          <ac:spMkLst>
            <pc:docMk/>
            <pc:sldMk cId="568472955" sldId="295"/>
            <ac:spMk id="2" creationId="{A1E843C4-4F1C-726F-4F85-674EA933EFE2}"/>
          </ac:spMkLst>
        </pc:spChg>
      </pc:sldChg>
      <pc:sldChg chg="modSp mod modClrScheme chgLayout">
        <pc:chgData name="Jakub Dylag (jd8g19)" userId="S::jd8g19@soton.ac.uk::7e29cc7f-def3-4159-add3-3c440b2fa137" providerId="AD" clId="Web-{022C988C-3194-09A8-2959-DA3ED917518E}" dt="2023-03-01T00:07:51.796" v="202"/>
        <pc:sldMkLst>
          <pc:docMk/>
          <pc:sldMk cId="2792233005" sldId="296"/>
        </pc:sldMkLst>
        <pc:spChg chg="mod ord">
          <ac:chgData name="Jakub Dylag (jd8g19)" userId="S::jd8g19@soton.ac.uk::7e29cc7f-def3-4159-add3-3c440b2fa137" providerId="AD" clId="Web-{022C988C-3194-09A8-2959-DA3ED917518E}" dt="2023-03-01T00:07:51.796" v="202"/>
          <ac:spMkLst>
            <pc:docMk/>
            <pc:sldMk cId="2792233005" sldId="296"/>
            <ac:spMk id="2" creationId="{5BFED0DA-F1EB-975F-D973-E9FE04A9913C}"/>
          </ac:spMkLst>
        </pc:spChg>
      </pc:sldChg>
      <pc:sldChg chg="addSp delSp modSp mod setBg modClrScheme chgLayout">
        <pc:chgData name="Jakub Dylag (jd8g19)" userId="S::jd8g19@soton.ac.uk::7e29cc7f-def3-4159-add3-3c440b2fa137" providerId="AD" clId="Web-{022C988C-3194-09A8-2959-DA3ED917518E}" dt="2023-03-01T00:11:33.984" v="259" actId="20577"/>
        <pc:sldMkLst>
          <pc:docMk/>
          <pc:sldMk cId="3977378716" sldId="297"/>
        </pc:sldMkLst>
        <pc:spChg chg="del mod ord">
          <ac:chgData name="Jakub Dylag (jd8g19)" userId="S::jd8g19@soton.ac.uk::7e29cc7f-def3-4159-add3-3c440b2fa137" providerId="AD" clId="Web-{022C988C-3194-09A8-2959-DA3ED917518E}" dt="2023-03-01T00:10:02.919" v="229"/>
          <ac:spMkLst>
            <pc:docMk/>
            <pc:sldMk cId="3977378716" sldId="297"/>
            <ac:spMk id="2" creationId="{3DA65E2A-2B7D-4D8A-8218-C9B188AA968E}"/>
          </ac:spMkLst>
        </pc:spChg>
        <pc:spChg chg="mod ord">
          <ac:chgData name="Jakub Dylag (jd8g19)" userId="S::jd8g19@soton.ac.uk::7e29cc7f-def3-4159-add3-3c440b2fa137" providerId="AD" clId="Web-{022C988C-3194-09A8-2959-DA3ED917518E}" dt="2023-03-01T00:11:33.984" v="259" actId="20577"/>
          <ac:spMkLst>
            <pc:docMk/>
            <pc:sldMk cId="3977378716" sldId="297"/>
            <ac:spMk id="3" creationId="{BC089FFC-687F-45D5-9758-023FA28253F2}"/>
          </ac:spMkLst>
        </pc:spChg>
        <pc:spChg chg="add del mod">
          <ac:chgData name="Jakub Dylag (jd8g19)" userId="S::jd8g19@soton.ac.uk::7e29cc7f-def3-4159-add3-3c440b2fa137" providerId="AD" clId="Web-{022C988C-3194-09A8-2959-DA3ED917518E}" dt="2023-03-01T00:10:05.325" v="231"/>
          <ac:spMkLst>
            <pc:docMk/>
            <pc:sldMk cId="3977378716" sldId="297"/>
            <ac:spMk id="5" creationId="{E1CB5EED-6335-A9D6-FC2E-A47AC9C01C12}"/>
          </ac:spMkLst>
        </pc:spChg>
        <pc:spChg chg="add mod">
          <ac:chgData name="Jakub Dylag (jd8g19)" userId="S::jd8g19@soton.ac.uk::7e29cc7f-def3-4159-add3-3c440b2fa137" providerId="AD" clId="Web-{022C988C-3194-09A8-2959-DA3ED917518E}" dt="2023-03-01T00:10:09.325" v="232" actId="1076"/>
          <ac:spMkLst>
            <pc:docMk/>
            <pc:sldMk cId="3977378716" sldId="297"/>
            <ac:spMk id="8" creationId="{1A00160C-BDAA-4D05-86EB-D29732C0630D}"/>
          </ac:spMkLst>
        </pc:spChg>
      </pc:sldChg>
      <pc:sldChg chg="addSp delSp modSp mod setBg modClrScheme chgLayout">
        <pc:chgData name="Jakub Dylag (jd8g19)" userId="S::jd8g19@soton.ac.uk::7e29cc7f-def3-4159-add3-3c440b2fa137" providerId="AD" clId="Web-{022C988C-3194-09A8-2959-DA3ED917518E}" dt="2023-03-01T00:11:45.344" v="263" actId="20577"/>
        <pc:sldMkLst>
          <pc:docMk/>
          <pc:sldMk cId="986344772" sldId="298"/>
        </pc:sldMkLst>
        <pc:spChg chg="add mod">
          <ac:chgData name="Jakub Dylag (jd8g19)" userId="S::jd8g19@soton.ac.uk::7e29cc7f-def3-4159-add3-3c440b2fa137" providerId="AD" clId="Web-{022C988C-3194-09A8-2959-DA3ED917518E}" dt="2023-03-01T00:10:20.607" v="235" actId="1076"/>
          <ac:spMkLst>
            <pc:docMk/>
            <pc:sldMk cId="986344772" sldId="298"/>
            <ac:spMk id="3" creationId="{4C5D0221-BCB2-AF58-EE61-4AF13452A0B2}"/>
          </ac:spMkLst>
        </pc:spChg>
        <pc:spChg chg="del">
          <ac:chgData name="Jakub Dylag (jd8g19)" userId="S::jd8g19@soton.ac.uk::7e29cc7f-def3-4159-add3-3c440b2fa137" providerId="AD" clId="Web-{022C988C-3194-09A8-2959-DA3ED917518E}" dt="2023-03-01T00:10:17.951" v="233"/>
          <ac:spMkLst>
            <pc:docMk/>
            <pc:sldMk cId="986344772" sldId="298"/>
            <ac:spMk id="6" creationId="{AEDEE8D3-359F-F07B-56CF-63934C2DFADF}"/>
          </ac:spMkLst>
        </pc:spChg>
        <pc:spChg chg="mod">
          <ac:chgData name="Jakub Dylag (jd8g19)" userId="S::jd8g19@soton.ac.uk::7e29cc7f-def3-4159-add3-3c440b2fa137" providerId="AD" clId="Web-{022C988C-3194-09A8-2959-DA3ED917518E}" dt="2023-03-01T00:11:45.344" v="263" actId="20577"/>
          <ac:spMkLst>
            <pc:docMk/>
            <pc:sldMk cId="986344772" sldId="298"/>
            <ac:spMk id="8" creationId="{5BBB01F9-50F5-A339-2CC6-EED660CE3835}"/>
          </ac:spMkLst>
        </pc:spChg>
        <pc:picChg chg="mod ord">
          <ac:chgData name="Jakub Dylag (jd8g19)" userId="S::jd8g19@soton.ac.uk::7e29cc7f-def3-4159-add3-3c440b2fa137" providerId="AD" clId="Web-{022C988C-3194-09A8-2959-DA3ED917518E}" dt="2023-03-01T00:07:51.796" v="202"/>
          <ac:picMkLst>
            <pc:docMk/>
            <pc:sldMk cId="986344772" sldId="298"/>
            <ac:picMk id="4" creationId="{0296984D-3E03-2FAB-AF2A-3E055E3F6564}"/>
          </ac:picMkLst>
        </pc:picChg>
      </pc:sldChg>
      <pc:sldChg chg="addSp delSp modSp mod setBg modClrScheme chgLayout">
        <pc:chgData name="Jakub Dylag (jd8g19)" userId="S::jd8g19@soton.ac.uk::7e29cc7f-def3-4159-add3-3c440b2fa137" providerId="AD" clId="Web-{022C988C-3194-09A8-2959-DA3ED917518E}" dt="2023-03-01T00:12:06.579" v="268" actId="20577"/>
        <pc:sldMkLst>
          <pc:docMk/>
          <pc:sldMk cId="742908895" sldId="299"/>
        </pc:sldMkLst>
        <pc:spChg chg="add mod">
          <ac:chgData name="Jakub Dylag (jd8g19)" userId="S::jd8g19@soton.ac.uk::7e29cc7f-def3-4159-add3-3c440b2fa137" providerId="AD" clId="Web-{022C988C-3194-09A8-2959-DA3ED917518E}" dt="2023-03-01T00:10:28.826" v="239" actId="1076"/>
          <ac:spMkLst>
            <pc:docMk/>
            <pc:sldMk cId="742908895" sldId="299"/>
            <ac:spMk id="3" creationId="{95380A8E-ECF0-9314-432B-643B9DBD0057}"/>
          </ac:spMkLst>
        </pc:spChg>
        <pc:spChg chg="del">
          <ac:chgData name="Jakub Dylag (jd8g19)" userId="S::jd8g19@soton.ac.uk::7e29cc7f-def3-4159-add3-3c440b2fa137" providerId="AD" clId="Web-{022C988C-3194-09A8-2959-DA3ED917518E}" dt="2023-03-01T00:10:23.857" v="236"/>
          <ac:spMkLst>
            <pc:docMk/>
            <pc:sldMk cId="742908895" sldId="299"/>
            <ac:spMk id="6" creationId="{AEDEE8D3-359F-F07B-56CF-63934C2DFADF}"/>
          </ac:spMkLst>
        </pc:spChg>
        <pc:spChg chg="mod">
          <ac:chgData name="Jakub Dylag (jd8g19)" userId="S::jd8g19@soton.ac.uk::7e29cc7f-def3-4159-add3-3c440b2fa137" providerId="AD" clId="Web-{022C988C-3194-09A8-2959-DA3ED917518E}" dt="2023-03-01T00:12:06.579" v="268" actId="20577"/>
          <ac:spMkLst>
            <pc:docMk/>
            <pc:sldMk cId="742908895" sldId="299"/>
            <ac:spMk id="8" creationId="{5BBB01F9-50F5-A339-2CC6-EED660CE3835}"/>
          </ac:spMkLst>
        </pc:spChg>
      </pc:sldChg>
      <pc:sldChg chg="mod modClrScheme chgLayout">
        <pc:chgData name="Jakub Dylag (jd8g19)" userId="S::jd8g19@soton.ac.uk::7e29cc7f-def3-4159-add3-3c440b2fa137" providerId="AD" clId="Web-{022C988C-3194-09A8-2959-DA3ED917518E}" dt="2023-03-01T00:07:51.796" v="202"/>
        <pc:sldMkLst>
          <pc:docMk/>
          <pc:sldMk cId="684242409" sldId="300"/>
        </pc:sldMkLst>
      </pc:sldChg>
      <pc:sldChg chg="modSp mod modClrScheme chgLayout">
        <pc:chgData name="Jakub Dylag (jd8g19)" userId="S::jd8g19@soton.ac.uk::7e29cc7f-def3-4159-add3-3c440b2fa137" providerId="AD" clId="Web-{022C988C-3194-09A8-2959-DA3ED917518E}" dt="2023-03-01T00:07:51.796" v="202"/>
        <pc:sldMkLst>
          <pc:docMk/>
          <pc:sldMk cId="2561415460" sldId="301"/>
        </pc:sldMkLst>
        <pc:spChg chg="mod ord">
          <ac:chgData name="Jakub Dylag (jd8g19)" userId="S::jd8g19@soton.ac.uk::7e29cc7f-def3-4159-add3-3c440b2fa137" providerId="AD" clId="Web-{022C988C-3194-09A8-2959-DA3ED917518E}" dt="2023-03-01T00:07:51.796" v="202"/>
          <ac:spMkLst>
            <pc:docMk/>
            <pc:sldMk cId="2561415460" sldId="301"/>
            <ac:spMk id="2" creationId="{805D469E-D15B-37BD-A6BF-A73EE2B3A5A4}"/>
          </ac:spMkLst>
        </pc:spChg>
      </pc:sldChg>
      <pc:sldChg chg="mod modClrScheme chgLayout">
        <pc:chgData name="Jakub Dylag (jd8g19)" userId="S::jd8g19@soton.ac.uk::7e29cc7f-def3-4159-add3-3c440b2fa137" providerId="AD" clId="Web-{022C988C-3194-09A8-2959-DA3ED917518E}" dt="2023-03-01T00:07:51.796" v="202"/>
        <pc:sldMkLst>
          <pc:docMk/>
          <pc:sldMk cId="2975295166" sldId="302"/>
        </pc:sldMkLst>
      </pc:sldChg>
      <pc:sldChg chg="addSp delSp modSp new mod modClrScheme chgLayout">
        <pc:chgData name="Jakub Dylag (jd8g19)" userId="S::jd8g19@soton.ac.uk::7e29cc7f-def3-4159-add3-3c440b2fa137" providerId="AD" clId="Web-{022C988C-3194-09A8-2959-DA3ED917518E}" dt="2023-03-01T00:07:51.796" v="202"/>
        <pc:sldMkLst>
          <pc:docMk/>
          <pc:sldMk cId="2494017944" sldId="303"/>
        </pc:sldMkLst>
        <pc:spChg chg="del">
          <ac:chgData name="Jakub Dylag (jd8g19)" userId="S::jd8g19@soton.ac.uk::7e29cc7f-def3-4159-add3-3c440b2fa137" providerId="AD" clId="Web-{022C988C-3194-09A8-2959-DA3ED917518E}" dt="2023-02-28T23:32:58.828" v="2"/>
          <ac:spMkLst>
            <pc:docMk/>
            <pc:sldMk cId="2494017944" sldId="303"/>
            <ac:spMk id="2" creationId="{6641402D-2039-784B-0B64-858A0B98D46D}"/>
          </ac:spMkLst>
        </pc:spChg>
        <pc:spChg chg="del">
          <ac:chgData name="Jakub Dylag (jd8g19)" userId="S::jd8g19@soton.ac.uk::7e29cc7f-def3-4159-add3-3c440b2fa137" providerId="AD" clId="Web-{022C988C-3194-09A8-2959-DA3ED917518E}" dt="2023-02-28T23:32:58.828" v="1"/>
          <ac:spMkLst>
            <pc:docMk/>
            <pc:sldMk cId="2494017944" sldId="303"/>
            <ac:spMk id="3" creationId="{46062C6F-191E-E2BA-4D2F-C12C6DBFFC10}"/>
          </ac:spMkLst>
        </pc:spChg>
        <pc:spChg chg="add mod ord">
          <ac:chgData name="Jakub Dylag (jd8g19)" userId="S::jd8g19@soton.ac.uk::7e29cc7f-def3-4159-add3-3c440b2fa137" providerId="AD" clId="Web-{022C988C-3194-09A8-2959-DA3ED917518E}" dt="2023-03-01T00:07:51.796" v="202"/>
          <ac:spMkLst>
            <pc:docMk/>
            <pc:sldMk cId="2494017944" sldId="303"/>
            <ac:spMk id="8" creationId="{005A9437-8075-D5B9-AF12-AF4EDA0F496D}"/>
          </ac:spMkLst>
        </pc:spChg>
        <pc:spChg chg="add mod">
          <ac:chgData name="Jakub Dylag (jd8g19)" userId="S::jd8g19@soton.ac.uk::7e29cc7f-def3-4159-add3-3c440b2fa137" providerId="AD" clId="Web-{022C988C-3194-09A8-2959-DA3ED917518E}" dt="2023-02-28T23:43:09.855" v="66" actId="1076"/>
          <ac:spMkLst>
            <pc:docMk/>
            <pc:sldMk cId="2494017944" sldId="303"/>
            <ac:spMk id="9" creationId="{5000E251-2FC9-2F6C-DE51-2F5C4C1592A9}"/>
          </ac:spMkLst>
        </pc:spChg>
        <pc:spChg chg="add mod">
          <ac:chgData name="Jakub Dylag (jd8g19)" userId="S::jd8g19@soton.ac.uk::7e29cc7f-def3-4159-add3-3c440b2fa137" providerId="AD" clId="Web-{022C988C-3194-09A8-2959-DA3ED917518E}" dt="2023-03-01T00:02:45.833" v="197" actId="1076"/>
          <ac:spMkLst>
            <pc:docMk/>
            <pc:sldMk cId="2494017944" sldId="303"/>
            <ac:spMk id="10" creationId="{C1DCEF65-E479-1858-0A57-D3111FEE9E0C}"/>
          </ac:spMkLst>
        </pc:spChg>
        <pc:spChg chg="add mod">
          <ac:chgData name="Jakub Dylag (jd8g19)" userId="S::jd8g19@soton.ac.uk::7e29cc7f-def3-4159-add3-3c440b2fa137" providerId="AD" clId="Web-{022C988C-3194-09A8-2959-DA3ED917518E}" dt="2023-02-28T23:52:05.109" v="116" actId="1076"/>
          <ac:spMkLst>
            <pc:docMk/>
            <pc:sldMk cId="2494017944" sldId="303"/>
            <ac:spMk id="11" creationId="{338AE88F-A7EA-D7CF-62A8-5A6904DE37A8}"/>
          </ac:spMkLst>
        </pc:spChg>
        <pc:spChg chg="add mod">
          <ac:chgData name="Jakub Dylag (jd8g19)" userId="S::jd8g19@soton.ac.uk::7e29cc7f-def3-4159-add3-3c440b2fa137" providerId="AD" clId="Web-{022C988C-3194-09A8-2959-DA3ED917518E}" dt="2023-02-28T23:52:14.547" v="121" actId="1076"/>
          <ac:spMkLst>
            <pc:docMk/>
            <pc:sldMk cId="2494017944" sldId="303"/>
            <ac:spMk id="12" creationId="{925A11B3-4DF0-CBFC-3741-2B14B21A3838}"/>
          </ac:spMkLst>
        </pc:spChg>
        <pc:picChg chg="add mod">
          <ac:chgData name="Jakub Dylag (jd8g19)" userId="S::jd8g19@soton.ac.uk::7e29cc7f-def3-4159-add3-3c440b2fa137" providerId="AD" clId="Web-{022C988C-3194-09A8-2959-DA3ED917518E}" dt="2023-03-01T00:02:43.974" v="196" actId="1076"/>
          <ac:picMkLst>
            <pc:docMk/>
            <pc:sldMk cId="2494017944" sldId="303"/>
            <ac:picMk id="4" creationId="{2331E3DA-7EC2-A285-D5ED-FA5F144A9451}"/>
          </ac:picMkLst>
        </pc:picChg>
        <pc:picChg chg="add mod">
          <ac:chgData name="Jakub Dylag (jd8g19)" userId="S::jd8g19@soton.ac.uk::7e29cc7f-def3-4159-add3-3c440b2fa137" providerId="AD" clId="Web-{022C988C-3194-09A8-2959-DA3ED917518E}" dt="2023-03-01T00:02:07.988" v="195" actId="1076"/>
          <ac:picMkLst>
            <pc:docMk/>
            <pc:sldMk cId="2494017944" sldId="303"/>
            <ac:picMk id="5" creationId="{ED2A6AAA-4BEB-C4EA-B1A0-ECCA74DFE537}"/>
          </ac:picMkLst>
        </pc:picChg>
        <pc:picChg chg="add mod">
          <ac:chgData name="Jakub Dylag (jd8g19)" userId="S::jd8g19@soton.ac.uk::7e29cc7f-def3-4159-add3-3c440b2fa137" providerId="AD" clId="Web-{022C988C-3194-09A8-2959-DA3ED917518E}" dt="2023-02-28T23:42:50.761" v="57" actId="1076"/>
          <ac:picMkLst>
            <pc:docMk/>
            <pc:sldMk cId="2494017944" sldId="303"/>
            <ac:picMk id="6" creationId="{8E715708-6140-44A3-846E-2A95CEE7FDBF}"/>
          </ac:picMkLst>
        </pc:picChg>
        <pc:picChg chg="add del mod">
          <ac:chgData name="Jakub Dylag (jd8g19)" userId="S::jd8g19@soton.ac.uk::7e29cc7f-def3-4159-add3-3c440b2fa137" providerId="AD" clId="Web-{022C988C-3194-09A8-2959-DA3ED917518E}" dt="2023-02-28T23:59:52.922" v="192"/>
          <ac:picMkLst>
            <pc:docMk/>
            <pc:sldMk cId="2494017944" sldId="303"/>
            <ac:picMk id="13" creationId="{410CA6FE-CD2D-62DF-524E-923E17085589}"/>
          </ac:picMkLst>
        </pc:picChg>
      </pc:sldChg>
      <pc:sldChg chg="addSp delSp modSp new del mod ord modClrScheme chgLayout">
        <pc:chgData name="Jakub Dylag (jd8g19)" userId="S::jd8g19@soton.ac.uk::7e29cc7f-def3-4159-add3-3c440b2fa137" providerId="AD" clId="Web-{022C988C-3194-09A8-2959-DA3ED917518E}" dt="2023-03-01T00:30:45.625" v="429"/>
        <pc:sldMkLst>
          <pc:docMk/>
          <pc:sldMk cId="1190476275" sldId="304"/>
        </pc:sldMkLst>
        <pc:spChg chg="del">
          <ac:chgData name="Jakub Dylag (jd8g19)" userId="S::jd8g19@soton.ac.uk::7e29cc7f-def3-4159-add3-3c440b2fa137" providerId="AD" clId="Web-{022C988C-3194-09A8-2959-DA3ED917518E}" dt="2023-02-28T23:43:49.638" v="86"/>
          <ac:spMkLst>
            <pc:docMk/>
            <pc:sldMk cId="1190476275" sldId="304"/>
            <ac:spMk id="2" creationId="{31221619-CC9B-0C60-4AE7-9F2A873F7D0A}"/>
          </ac:spMkLst>
        </pc:spChg>
        <pc:spChg chg="del">
          <ac:chgData name="Jakub Dylag (jd8g19)" userId="S::jd8g19@soton.ac.uk::7e29cc7f-def3-4159-add3-3c440b2fa137" providerId="AD" clId="Web-{022C988C-3194-09A8-2959-DA3ED917518E}" dt="2023-02-28T23:43:49.638" v="85"/>
          <ac:spMkLst>
            <pc:docMk/>
            <pc:sldMk cId="1190476275" sldId="304"/>
            <ac:spMk id="3" creationId="{5E18B9BC-E04A-8131-4CA4-EBE703AE36F0}"/>
          </ac:spMkLst>
        </pc:spChg>
        <pc:picChg chg="add mod">
          <ac:chgData name="Jakub Dylag (jd8g19)" userId="S::jd8g19@soton.ac.uk::7e29cc7f-def3-4159-add3-3c440b2fa137" providerId="AD" clId="Web-{022C988C-3194-09A8-2959-DA3ED917518E}" dt="2023-03-01T00:06:49.404" v="200" actId="1076"/>
          <ac:picMkLst>
            <pc:docMk/>
            <pc:sldMk cId="1190476275" sldId="304"/>
            <ac:picMk id="4" creationId="{34EC3C01-ABCC-82E6-DF59-8E9615C1EF79}"/>
          </ac:picMkLst>
        </pc:picChg>
      </pc:sldChg>
      <pc:sldChg chg="addSp delSp modSp new mod modClrScheme chgLayout">
        <pc:chgData name="Jakub Dylag (jd8g19)" userId="S::jd8g19@soton.ac.uk::7e29cc7f-def3-4159-add3-3c440b2fa137" providerId="AD" clId="Web-{022C988C-3194-09A8-2959-DA3ED917518E}" dt="2023-03-01T00:07:51.796" v="202"/>
        <pc:sldMkLst>
          <pc:docMk/>
          <pc:sldMk cId="3679155266" sldId="305"/>
        </pc:sldMkLst>
        <pc:spChg chg="del">
          <ac:chgData name="Jakub Dylag (jd8g19)" userId="S::jd8g19@soton.ac.uk::7e29cc7f-def3-4159-add3-3c440b2fa137" providerId="AD" clId="Web-{022C988C-3194-09A8-2959-DA3ED917518E}" dt="2023-02-28T23:55:05.258" v="139"/>
          <ac:spMkLst>
            <pc:docMk/>
            <pc:sldMk cId="3679155266" sldId="305"/>
            <ac:spMk id="2" creationId="{7C7C85D2-F570-C27E-9B9A-513BC21A256E}"/>
          </ac:spMkLst>
        </pc:spChg>
        <pc:spChg chg="del">
          <ac:chgData name="Jakub Dylag (jd8g19)" userId="S::jd8g19@soton.ac.uk::7e29cc7f-def3-4159-add3-3c440b2fa137" providerId="AD" clId="Web-{022C988C-3194-09A8-2959-DA3ED917518E}" dt="2023-02-28T23:55:16.789" v="145"/>
          <ac:spMkLst>
            <pc:docMk/>
            <pc:sldMk cId="3679155266" sldId="305"/>
            <ac:spMk id="3" creationId="{20790B3A-E6B7-C4B7-4F06-A433867BB4CD}"/>
          </ac:spMkLst>
        </pc:spChg>
        <pc:spChg chg="add del mod">
          <ac:chgData name="Jakub Dylag (jd8g19)" userId="S::jd8g19@soton.ac.uk::7e29cc7f-def3-4159-add3-3c440b2fa137" providerId="AD" clId="Web-{022C988C-3194-09A8-2959-DA3ED917518E}" dt="2023-02-28T23:57:58.466" v="177"/>
          <ac:spMkLst>
            <pc:docMk/>
            <pc:sldMk cId="3679155266" sldId="305"/>
            <ac:spMk id="5" creationId="{51CF3AFC-D7EA-506F-6115-C37DD672D37D}"/>
          </ac:spMkLst>
        </pc:spChg>
        <pc:spChg chg="add mod">
          <ac:chgData name="Jakub Dylag (jd8g19)" userId="S::jd8g19@soton.ac.uk::7e29cc7f-def3-4159-add3-3c440b2fa137" providerId="AD" clId="Web-{022C988C-3194-09A8-2959-DA3ED917518E}" dt="2023-02-28T23:58:58.639" v="189" actId="1076"/>
          <ac:spMkLst>
            <pc:docMk/>
            <pc:sldMk cId="3679155266" sldId="305"/>
            <ac:spMk id="7" creationId="{AE0F0B86-E7AE-E443-C085-BFADDE8D6A58}"/>
          </ac:spMkLst>
        </pc:spChg>
        <pc:spChg chg="add mod ord">
          <ac:chgData name="Jakub Dylag (jd8g19)" userId="S::jd8g19@soton.ac.uk::7e29cc7f-def3-4159-add3-3c440b2fa137" providerId="AD" clId="Web-{022C988C-3194-09A8-2959-DA3ED917518E}" dt="2023-02-28T23:58:52.202" v="187"/>
          <ac:spMkLst>
            <pc:docMk/>
            <pc:sldMk cId="3679155266" sldId="305"/>
            <ac:spMk id="8" creationId="{17EDFC3E-470D-DE0F-C904-A981698CDBF1}"/>
          </ac:spMkLst>
        </pc:spChg>
        <pc:picChg chg="add mod ord">
          <ac:chgData name="Jakub Dylag (jd8g19)" userId="S::jd8g19@soton.ac.uk::7e29cc7f-def3-4159-add3-3c440b2fa137" providerId="AD" clId="Web-{022C988C-3194-09A8-2959-DA3ED917518E}" dt="2023-02-28T23:58:54.874" v="188"/>
          <ac:picMkLst>
            <pc:docMk/>
            <pc:sldMk cId="3679155266" sldId="305"/>
            <ac:picMk id="6" creationId="{ADA23B30-E56C-3C80-B864-6C49BF58C971}"/>
          </ac:picMkLst>
        </pc:picChg>
      </pc:sldChg>
      <pc:sldChg chg="addSp delSp modSp new">
        <pc:chgData name="Jakub Dylag (jd8g19)" userId="S::jd8g19@soton.ac.uk::7e29cc7f-def3-4159-add3-3c440b2fa137" providerId="AD" clId="Web-{022C988C-3194-09A8-2959-DA3ED917518E}" dt="2023-03-01T00:40:56.502" v="512"/>
        <pc:sldMkLst>
          <pc:docMk/>
          <pc:sldMk cId="795026409" sldId="306"/>
        </pc:sldMkLst>
        <pc:spChg chg="del">
          <ac:chgData name="Jakub Dylag (jd8g19)" userId="S::jd8g19@soton.ac.uk::7e29cc7f-def3-4159-add3-3c440b2fa137" providerId="AD" clId="Web-{022C988C-3194-09A8-2959-DA3ED917518E}" dt="2023-03-01T00:27:23.907" v="412"/>
          <ac:spMkLst>
            <pc:docMk/>
            <pc:sldMk cId="795026409" sldId="306"/>
            <ac:spMk id="2" creationId="{4E6B3D46-1E20-EA15-3A4C-277210FE7DFA}"/>
          </ac:spMkLst>
        </pc:spChg>
        <pc:spChg chg="del">
          <ac:chgData name="Jakub Dylag (jd8g19)" userId="S::jd8g19@soton.ac.uk::7e29cc7f-def3-4159-add3-3c440b2fa137" providerId="AD" clId="Web-{022C988C-3194-09A8-2959-DA3ED917518E}" dt="2023-03-01T00:27:23.907" v="411"/>
          <ac:spMkLst>
            <pc:docMk/>
            <pc:sldMk cId="795026409" sldId="306"/>
            <ac:spMk id="3" creationId="{8E4226F4-6DCE-5288-DFDD-0BD380F13973}"/>
          </ac:spMkLst>
        </pc:spChg>
        <pc:spChg chg="add mod">
          <ac:chgData name="Jakub Dylag (jd8g19)" userId="S::jd8g19@soton.ac.uk::7e29cc7f-def3-4159-add3-3c440b2fa137" providerId="AD" clId="Web-{022C988C-3194-09A8-2959-DA3ED917518E}" dt="2023-03-01T00:40:56.486" v="510"/>
          <ac:spMkLst>
            <pc:docMk/>
            <pc:sldMk cId="795026409" sldId="306"/>
            <ac:spMk id="8" creationId="{3B340699-9030-AA82-40ED-9887D8BD29AD}"/>
          </ac:spMkLst>
        </pc:spChg>
        <pc:spChg chg="add mod">
          <ac:chgData name="Jakub Dylag (jd8g19)" userId="S::jd8g19@soton.ac.uk::7e29cc7f-def3-4159-add3-3c440b2fa137" providerId="AD" clId="Web-{022C988C-3194-09A8-2959-DA3ED917518E}" dt="2023-03-01T00:40:56.502" v="511"/>
          <ac:spMkLst>
            <pc:docMk/>
            <pc:sldMk cId="795026409" sldId="306"/>
            <ac:spMk id="9" creationId="{FCC78148-A865-3438-E7D2-FC8385E817B1}"/>
          </ac:spMkLst>
        </pc:spChg>
        <pc:spChg chg="add mod">
          <ac:chgData name="Jakub Dylag (jd8g19)" userId="S::jd8g19@soton.ac.uk::7e29cc7f-def3-4159-add3-3c440b2fa137" providerId="AD" clId="Web-{022C988C-3194-09A8-2959-DA3ED917518E}" dt="2023-03-01T00:40:56.502" v="512"/>
          <ac:spMkLst>
            <pc:docMk/>
            <pc:sldMk cId="795026409" sldId="306"/>
            <ac:spMk id="10" creationId="{C110C36E-EF18-0278-4096-818265D86840}"/>
          </ac:spMkLst>
        </pc:spChg>
        <pc:spChg chg="add mod">
          <ac:chgData name="Jakub Dylag (jd8g19)" userId="S::jd8g19@soton.ac.uk::7e29cc7f-def3-4159-add3-3c440b2fa137" providerId="AD" clId="Web-{022C988C-3194-09A8-2959-DA3ED917518E}" dt="2023-03-01T00:40:33.704" v="507" actId="1076"/>
          <ac:spMkLst>
            <pc:docMk/>
            <pc:sldMk cId="795026409" sldId="306"/>
            <ac:spMk id="12" creationId="{2683F6D2-FA05-24E2-E20A-9502D7723273}"/>
          </ac:spMkLst>
        </pc:spChg>
        <pc:spChg chg="add mod">
          <ac:chgData name="Jakub Dylag (jd8g19)" userId="S::jd8g19@soton.ac.uk::7e29cc7f-def3-4159-add3-3c440b2fa137" providerId="AD" clId="Web-{022C988C-3194-09A8-2959-DA3ED917518E}" dt="2023-03-01T00:40:33.704" v="509" actId="1076"/>
          <ac:spMkLst>
            <pc:docMk/>
            <pc:sldMk cId="795026409" sldId="306"/>
            <ac:spMk id="13" creationId="{0DCA8671-4AB2-2D7F-6139-6FD79D0159F9}"/>
          </ac:spMkLst>
        </pc:spChg>
        <pc:spChg chg="add mod">
          <ac:chgData name="Jakub Dylag (jd8g19)" userId="S::jd8g19@soton.ac.uk::7e29cc7f-def3-4159-add3-3c440b2fa137" providerId="AD" clId="Web-{022C988C-3194-09A8-2959-DA3ED917518E}" dt="2023-03-01T00:40:33.704" v="508" actId="1076"/>
          <ac:spMkLst>
            <pc:docMk/>
            <pc:sldMk cId="795026409" sldId="306"/>
            <ac:spMk id="14" creationId="{A620971F-43DA-BD12-200C-56D4D46A4F52}"/>
          </ac:spMkLst>
        </pc:spChg>
        <pc:picChg chg="add mod">
          <ac:chgData name="Jakub Dylag (jd8g19)" userId="S::jd8g19@soton.ac.uk::7e29cc7f-def3-4159-add3-3c440b2fa137" providerId="AD" clId="Web-{022C988C-3194-09A8-2959-DA3ED917518E}" dt="2023-03-01T00:27:35.892" v="418" actId="1076"/>
          <ac:picMkLst>
            <pc:docMk/>
            <pc:sldMk cId="795026409" sldId="306"/>
            <ac:picMk id="4" creationId="{591CE6DB-CCCC-9EFE-E60B-435710FF6FCB}"/>
          </ac:picMkLst>
        </pc:picChg>
        <pc:picChg chg="add mod">
          <ac:chgData name="Jakub Dylag (jd8g19)" userId="S::jd8g19@soton.ac.uk::7e29cc7f-def3-4159-add3-3c440b2fa137" providerId="AD" clId="Web-{022C988C-3194-09A8-2959-DA3ED917518E}" dt="2023-03-01T00:29:18.042" v="426" actId="1076"/>
          <ac:picMkLst>
            <pc:docMk/>
            <pc:sldMk cId="795026409" sldId="306"/>
            <ac:picMk id="5" creationId="{CF6CE6F4-D2EF-A78B-D930-AABC5994FAB0}"/>
          </ac:picMkLst>
        </pc:picChg>
        <pc:picChg chg="add mod ord">
          <ac:chgData name="Jakub Dylag (jd8g19)" userId="S::jd8g19@soton.ac.uk::7e29cc7f-def3-4159-add3-3c440b2fa137" providerId="AD" clId="Web-{022C988C-3194-09A8-2959-DA3ED917518E}" dt="2023-03-01T00:29:15.307" v="425"/>
          <ac:picMkLst>
            <pc:docMk/>
            <pc:sldMk cId="795026409" sldId="306"/>
            <ac:picMk id="6" creationId="{6825C65D-5F7F-33D5-26B7-39FF9501602B}"/>
          </ac:picMkLst>
        </pc:picChg>
        <pc:picChg chg="add del mod">
          <ac:chgData name="Jakub Dylag (jd8g19)" userId="S::jd8g19@soton.ac.uk::7e29cc7f-def3-4159-add3-3c440b2fa137" providerId="AD" clId="Web-{022C988C-3194-09A8-2959-DA3ED917518E}" dt="2023-03-01T00:38:31.904" v="463"/>
          <ac:picMkLst>
            <pc:docMk/>
            <pc:sldMk cId="795026409" sldId="306"/>
            <ac:picMk id="7" creationId="{B3C9AE36-C609-8AB1-6378-A83D09E79FD8}"/>
          </ac:picMkLst>
        </pc:picChg>
        <pc:picChg chg="add mod">
          <ac:chgData name="Jakub Dylag (jd8g19)" userId="S::jd8g19@soton.ac.uk::7e29cc7f-def3-4159-add3-3c440b2fa137" providerId="AD" clId="Web-{022C988C-3194-09A8-2959-DA3ED917518E}" dt="2023-03-01T00:38:38.623" v="467" actId="1076"/>
          <ac:picMkLst>
            <pc:docMk/>
            <pc:sldMk cId="795026409" sldId="306"/>
            <ac:picMk id="11" creationId="{FD2A410D-BEF1-1333-384C-3E940085313B}"/>
          </ac:picMkLst>
        </pc:picChg>
      </pc:sldChg>
      <pc:sldChg chg="delSp modSp add del replId">
        <pc:chgData name="Jakub Dylag (jd8g19)" userId="S::jd8g19@soton.ac.uk::7e29cc7f-def3-4159-add3-3c440b2fa137" providerId="AD" clId="Web-{022C988C-3194-09A8-2959-DA3ED917518E}" dt="2023-02-28T23:59:54.563" v="193"/>
        <pc:sldMkLst>
          <pc:docMk/>
          <pc:sldMk cId="4035727414" sldId="306"/>
        </pc:sldMkLst>
        <pc:picChg chg="del mod">
          <ac:chgData name="Jakub Dylag (jd8g19)" userId="S::jd8g19@soton.ac.uk::7e29cc7f-def3-4159-add3-3c440b2fa137" providerId="AD" clId="Web-{022C988C-3194-09A8-2959-DA3ED917518E}" dt="2023-02-28T23:59:42" v="190"/>
          <ac:picMkLst>
            <pc:docMk/>
            <pc:sldMk cId="4035727414" sldId="306"/>
            <ac:picMk id="13" creationId="{410CA6FE-CD2D-62DF-524E-923E17085589}"/>
          </ac:picMkLst>
        </pc:picChg>
      </pc:sldChg>
      <pc:sldChg chg="addSp delSp modSp add replId">
        <pc:chgData name="Jakub Dylag (jd8g19)" userId="S::jd8g19@soton.ac.uk::7e29cc7f-def3-4159-add3-3c440b2fa137" providerId="AD" clId="Web-{022C988C-3194-09A8-2959-DA3ED917518E}" dt="2023-03-01T00:45:47.932" v="604"/>
        <pc:sldMkLst>
          <pc:docMk/>
          <pc:sldMk cId="3824650210" sldId="307"/>
        </pc:sldMkLst>
        <pc:spChg chg="del">
          <ac:chgData name="Jakub Dylag (jd8g19)" userId="S::jd8g19@soton.ac.uk::7e29cc7f-def3-4159-add3-3c440b2fa137" providerId="AD" clId="Web-{022C988C-3194-09A8-2959-DA3ED917518E}" dt="2023-03-01T00:41:24.628" v="515"/>
          <ac:spMkLst>
            <pc:docMk/>
            <pc:sldMk cId="3824650210" sldId="307"/>
            <ac:spMk id="8" creationId="{3B340699-9030-AA82-40ED-9887D8BD29AD}"/>
          </ac:spMkLst>
        </pc:spChg>
        <pc:spChg chg="del">
          <ac:chgData name="Jakub Dylag (jd8g19)" userId="S::jd8g19@soton.ac.uk::7e29cc7f-def3-4159-add3-3c440b2fa137" providerId="AD" clId="Web-{022C988C-3194-09A8-2959-DA3ED917518E}" dt="2023-03-01T00:41:24.237" v="514"/>
          <ac:spMkLst>
            <pc:docMk/>
            <pc:sldMk cId="3824650210" sldId="307"/>
            <ac:spMk id="9" creationId="{FCC78148-A865-3438-E7D2-FC8385E817B1}"/>
          </ac:spMkLst>
        </pc:spChg>
        <pc:spChg chg="del">
          <ac:chgData name="Jakub Dylag (jd8g19)" userId="S::jd8g19@soton.ac.uk::7e29cc7f-def3-4159-add3-3c440b2fa137" providerId="AD" clId="Web-{022C988C-3194-09A8-2959-DA3ED917518E}" dt="2023-03-01T00:41:23.424" v="513"/>
          <ac:spMkLst>
            <pc:docMk/>
            <pc:sldMk cId="3824650210" sldId="307"/>
            <ac:spMk id="10" creationId="{C110C36E-EF18-0278-4096-818265D86840}"/>
          </ac:spMkLst>
        </pc:spChg>
        <pc:spChg chg="add mod">
          <ac:chgData name="Jakub Dylag (jd8g19)" userId="S::jd8g19@soton.ac.uk::7e29cc7f-def3-4159-add3-3c440b2fa137" providerId="AD" clId="Web-{022C988C-3194-09A8-2959-DA3ED917518E}" dt="2023-03-01T00:39:31.812" v="488" actId="688"/>
          <ac:spMkLst>
            <pc:docMk/>
            <pc:sldMk cId="3824650210" sldId="307"/>
            <ac:spMk id="11" creationId="{D91E6F35-F2E3-57CE-6383-47B0FE0DEDB6}"/>
          </ac:spMkLst>
        </pc:spChg>
        <pc:spChg chg="add del mod">
          <ac:chgData name="Jakub Dylag (jd8g19)" userId="S::jd8g19@soton.ac.uk::7e29cc7f-def3-4159-add3-3c440b2fa137" providerId="AD" clId="Web-{022C988C-3194-09A8-2959-DA3ED917518E}" dt="2023-03-01T00:44:38.711" v="561"/>
          <ac:spMkLst>
            <pc:docMk/>
            <pc:sldMk cId="3824650210" sldId="307"/>
            <ac:spMk id="13" creationId="{5621A10F-1AD2-C34C-D053-F491792B62DC}"/>
          </ac:spMkLst>
        </pc:spChg>
        <pc:spChg chg="add del mod">
          <ac:chgData name="Jakub Dylag (jd8g19)" userId="S::jd8g19@soton.ac.uk::7e29cc7f-def3-4159-add3-3c440b2fa137" providerId="AD" clId="Web-{022C988C-3194-09A8-2959-DA3ED917518E}" dt="2023-03-01T00:44:37.539" v="559"/>
          <ac:spMkLst>
            <pc:docMk/>
            <pc:sldMk cId="3824650210" sldId="307"/>
            <ac:spMk id="15" creationId="{D182765A-771E-82D0-EA20-EE674B151BE5}"/>
          </ac:spMkLst>
        </pc:spChg>
        <pc:spChg chg="add del mod">
          <ac:chgData name="Jakub Dylag (jd8g19)" userId="S::jd8g19@soton.ac.uk::7e29cc7f-def3-4159-add3-3c440b2fa137" providerId="AD" clId="Web-{022C988C-3194-09A8-2959-DA3ED917518E}" dt="2023-03-01T00:44:36.195" v="557"/>
          <ac:spMkLst>
            <pc:docMk/>
            <pc:sldMk cId="3824650210" sldId="307"/>
            <ac:spMk id="17" creationId="{F6FF969C-E163-BFEB-E817-A36114CD01F4}"/>
          </ac:spMkLst>
        </pc:spChg>
        <pc:spChg chg="add del mod">
          <ac:chgData name="Jakub Dylag (jd8g19)" userId="S::jd8g19@soton.ac.uk::7e29cc7f-def3-4159-add3-3c440b2fa137" providerId="AD" clId="Web-{022C988C-3194-09A8-2959-DA3ED917518E}" dt="2023-03-01T00:42:17.410" v="532"/>
          <ac:spMkLst>
            <pc:docMk/>
            <pc:sldMk cId="3824650210" sldId="307"/>
            <ac:spMk id="19" creationId="{40F0E443-AF14-7764-2BB0-BD8B49F6E192}"/>
          </ac:spMkLst>
        </pc:spChg>
        <pc:spChg chg="add del mod">
          <ac:chgData name="Jakub Dylag (jd8g19)" userId="S::jd8g19@soton.ac.uk::7e29cc7f-def3-4159-add3-3c440b2fa137" providerId="AD" clId="Web-{022C988C-3194-09A8-2959-DA3ED917518E}" dt="2023-03-01T00:42:19.363" v="534"/>
          <ac:spMkLst>
            <pc:docMk/>
            <pc:sldMk cId="3824650210" sldId="307"/>
            <ac:spMk id="21" creationId="{8F56E680-7671-EB20-2AD2-B4689838DCA6}"/>
          </ac:spMkLst>
        </pc:spChg>
        <pc:spChg chg="add del mod">
          <ac:chgData name="Jakub Dylag (jd8g19)" userId="S::jd8g19@soton.ac.uk::7e29cc7f-def3-4159-add3-3c440b2fa137" providerId="AD" clId="Web-{022C988C-3194-09A8-2959-DA3ED917518E}" dt="2023-03-01T00:42:17.973" v="533"/>
          <ac:spMkLst>
            <pc:docMk/>
            <pc:sldMk cId="3824650210" sldId="307"/>
            <ac:spMk id="23" creationId="{D89DF92C-DA0E-A3E6-8AA5-BAF4B58DE4B2}"/>
          </ac:spMkLst>
        </pc:spChg>
        <pc:spChg chg="add del mod">
          <ac:chgData name="Jakub Dylag (jd8g19)" userId="S::jd8g19@soton.ac.uk::7e29cc7f-def3-4159-add3-3c440b2fa137" providerId="AD" clId="Web-{022C988C-3194-09A8-2959-DA3ED917518E}" dt="2023-03-01T00:44:38.102" v="560"/>
          <ac:spMkLst>
            <pc:docMk/>
            <pc:sldMk cId="3824650210" sldId="307"/>
            <ac:spMk id="26" creationId="{76DC0460-DE11-2FD7-82B2-D3B56B51C5C4}"/>
          </ac:spMkLst>
        </pc:spChg>
        <pc:spChg chg="add del mod">
          <ac:chgData name="Jakub Dylag (jd8g19)" userId="S::jd8g19@soton.ac.uk::7e29cc7f-def3-4159-add3-3c440b2fa137" providerId="AD" clId="Web-{022C988C-3194-09A8-2959-DA3ED917518E}" dt="2023-03-01T00:44:46.696" v="567"/>
          <ac:spMkLst>
            <pc:docMk/>
            <pc:sldMk cId="3824650210" sldId="307"/>
            <ac:spMk id="28" creationId="{D03944E7-FBD1-4D61-1F25-FCA57028A76E}"/>
          </ac:spMkLst>
        </pc:spChg>
        <pc:spChg chg="add del mod">
          <ac:chgData name="Jakub Dylag (jd8g19)" userId="S::jd8g19@soton.ac.uk::7e29cc7f-def3-4159-add3-3c440b2fa137" providerId="AD" clId="Web-{022C988C-3194-09A8-2959-DA3ED917518E}" dt="2023-03-01T00:44:45.508" v="566"/>
          <ac:spMkLst>
            <pc:docMk/>
            <pc:sldMk cId="3824650210" sldId="307"/>
            <ac:spMk id="29" creationId="{07E2EA59-94F0-5C0E-984D-AF632E94725E}"/>
          </ac:spMkLst>
        </pc:spChg>
        <pc:spChg chg="add mod">
          <ac:chgData name="Jakub Dylag (jd8g19)" userId="S::jd8g19@soton.ac.uk::7e29cc7f-def3-4159-add3-3c440b2fa137" providerId="AD" clId="Web-{022C988C-3194-09A8-2959-DA3ED917518E}" dt="2023-03-01T00:45:28.541" v="598" actId="1076"/>
          <ac:spMkLst>
            <pc:docMk/>
            <pc:sldMk cId="3824650210" sldId="307"/>
            <ac:spMk id="30" creationId="{93395327-F8F8-EA22-A859-87DBE57C5CB1}"/>
          </ac:spMkLst>
        </pc:spChg>
        <pc:spChg chg="add del">
          <ac:chgData name="Jakub Dylag (jd8g19)" userId="S::jd8g19@soton.ac.uk::7e29cc7f-def3-4159-add3-3c440b2fa137" providerId="AD" clId="Web-{022C988C-3194-09A8-2959-DA3ED917518E}" dt="2023-03-01T00:44:45.024" v="565"/>
          <ac:spMkLst>
            <pc:docMk/>
            <pc:sldMk cId="3824650210" sldId="307"/>
            <ac:spMk id="31" creationId="{C51CA466-57BF-D355-8524-A8ADE36B1A7D}"/>
          </ac:spMkLst>
        </pc:spChg>
        <pc:spChg chg="add del">
          <ac:chgData name="Jakub Dylag (jd8g19)" userId="S::jd8g19@soton.ac.uk::7e29cc7f-def3-4159-add3-3c440b2fa137" providerId="AD" clId="Web-{022C988C-3194-09A8-2959-DA3ED917518E}" dt="2023-03-01T00:45:33.088" v="600"/>
          <ac:spMkLst>
            <pc:docMk/>
            <pc:sldMk cId="3824650210" sldId="307"/>
            <ac:spMk id="32" creationId="{07A3A6E8-7BD1-5B26-1190-557141AA6DEA}"/>
          </ac:spMkLst>
        </pc:spChg>
        <pc:spChg chg="add del">
          <ac:chgData name="Jakub Dylag (jd8g19)" userId="S::jd8g19@soton.ac.uk::7e29cc7f-def3-4159-add3-3c440b2fa137" providerId="AD" clId="Web-{022C988C-3194-09A8-2959-DA3ED917518E}" dt="2023-03-01T00:45:42.010" v="602"/>
          <ac:spMkLst>
            <pc:docMk/>
            <pc:sldMk cId="3824650210" sldId="307"/>
            <ac:spMk id="33" creationId="{07A3A6E8-7BD1-5B26-1190-557141AA6DEA}"/>
          </ac:spMkLst>
        </pc:spChg>
        <pc:spChg chg="add del">
          <ac:chgData name="Jakub Dylag (jd8g19)" userId="S::jd8g19@soton.ac.uk::7e29cc7f-def3-4159-add3-3c440b2fa137" providerId="AD" clId="Web-{022C988C-3194-09A8-2959-DA3ED917518E}" dt="2023-03-01T00:45:47.932" v="604"/>
          <ac:spMkLst>
            <pc:docMk/>
            <pc:sldMk cId="3824650210" sldId="307"/>
            <ac:spMk id="34" creationId="{07A3A6E8-7BD1-5B26-1190-557141AA6DEA}"/>
          </ac:spMkLst>
        </pc:spChg>
        <pc:picChg chg="add mod">
          <ac:chgData name="Jakub Dylag (jd8g19)" userId="S::jd8g19@soton.ac.uk::7e29cc7f-def3-4159-add3-3c440b2fa137" providerId="AD" clId="Web-{022C988C-3194-09A8-2959-DA3ED917518E}" dt="2023-03-01T00:39:39.156" v="491" actId="1076"/>
          <ac:picMkLst>
            <pc:docMk/>
            <pc:sldMk cId="3824650210" sldId="307"/>
            <ac:picMk id="2" creationId="{AD1F5557-251E-00AC-1EC1-915A73A3B997}"/>
          </ac:picMkLst>
        </pc:picChg>
        <pc:picChg chg="add mod ord">
          <ac:chgData name="Jakub Dylag (jd8g19)" userId="S::jd8g19@soton.ac.uk::7e29cc7f-def3-4159-add3-3c440b2fa137" providerId="AD" clId="Web-{022C988C-3194-09A8-2959-DA3ED917518E}" dt="2023-03-01T00:38:55.139" v="475" actId="1076"/>
          <ac:picMkLst>
            <pc:docMk/>
            <pc:sldMk cId="3824650210" sldId="307"/>
            <ac:picMk id="3" creationId="{DCA6DB02-EA9E-03BA-0964-766A682E7A8B}"/>
          </ac:picMkLst>
        </pc:picChg>
        <pc:picChg chg="mod">
          <ac:chgData name="Jakub Dylag (jd8g19)" userId="S::jd8g19@soton.ac.uk::7e29cc7f-def3-4159-add3-3c440b2fa137" providerId="AD" clId="Web-{022C988C-3194-09A8-2959-DA3ED917518E}" dt="2023-03-01T00:45:03.477" v="576" actId="1076"/>
          <ac:picMkLst>
            <pc:docMk/>
            <pc:sldMk cId="3824650210" sldId="307"/>
            <ac:picMk id="6" creationId="{6825C65D-5F7F-33D5-26B7-39FF9501602B}"/>
          </ac:picMkLst>
        </pc:picChg>
        <pc:picChg chg="del mod modCrop">
          <ac:chgData name="Jakub Dylag (jd8g19)" userId="S::jd8g19@soton.ac.uk::7e29cc7f-def3-4159-add3-3c440b2fa137" providerId="AD" clId="Web-{022C988C-3194-09A8-2959-DA3ED917518E}" dt="2023-03-01T00:38:30.013" v="462"/>
          <ac:picMkLst>
            <pc:docMk/>
            <pc:sldMk cId="3824650210" sldId="307"/>
            <ac:picMk id="7" creationId="{B3C9AE36-C609-8AB1-6378-A83D09E79FD8}"/>
          </ac:picMkLst>
        </pc:picChg>
        <pc:picChg chg="add del mod">
          <ac:chgData name="Jakub Dylag (jd8g19)" userId="S::jd8g19@soton.ac.uk::7e29cc7f-def3-4159-add3-3c440b2fa137" providerId="AD" clId="Web-{022C988C-3194-09A8-2959-DA3ED917518E}" dt="2023-03-01T00:43:17.459" v="540"/>
          <ac:picMkLst>
            <pc:docMk/>
            <pc:sldMk cId="3824650210" sldId="307"/>
            <ac:picMk id="24" creationId="{20DC4D9F-0F24-C5D0-42BF-D94ECBCBFA83}"/>
          </ac:picMkLst>
        </pc:picChg>
        <pc:picChg chg="add del mod">
          <ac:chgData name="Jakub Dylag (jd8g19)" userId="S::jd8g19@soton.ac.uk::7e29cc7f-def3-4159-add3-3c440b2fa137" providerId="AD" clId="Web-{022C988C-3194-09A8-2959-DA3ED917518E}" dt="2023-03-01T00:44:12.554" v="546"/>
          <ac:picMkLst>
            <pc:docMk/>
            <pc:sldMk cId="3824650210" sldId="307"/>
            <ac:picMk id="25" creationId="{5E429515-366E-914A-6EDA-3EC4931786AB}"/>
          </ac:picMkLst>
        </pc:picChg>
        <pc:picChg chg="add del mod">
          <ac:chgData name="Jakub Dylag (jd8g19)" userId="S::jd8g19@soton.ac.uk::7e29cc7f-def3-4159-add3-3c440b2fa137" providerId="AD" clId="Web-{022C988C-3194-09A8-2959-DA3ED917518E}" dt="2023-03-01T00:44:25.508" v="551"/>
          <ac:picMkLst>
            <pc:docMk/>
            <pc:sldMk cId="3824650210" sldId="307"/>
            <ac:picMk id="27" creationId="{C1962510-728A-1F3D-CC8D-410C6CA0ED8E}"/>
          </ac:picMkLst>
        </pc:picChg>
      </pc:sldChg>
      <pc:sldMasterChg chg="add del addSldLayout delSldLayout">
        <pc:chgData name="Jakub Dylag (jd8g19)" userId="S::jd8g19@soton.ac.uk::7e29cc7f-def3-4159-add3-3c440b2fa137" providerId="AD" clId="Web-{022C988C-3194-09A8-2959-DA3ED917518E}" dt="2023-03-01T00:07:51.796" v="202"/>
        <pc:sldMasterMkLst>
          <pc:docMk/>
          <pc:sldMasterMk cId="2460954070" sldId="2147483660"/>
        </pc:sldMasterMkLst>
        <pc:sldLayoutChg chg="add del">
          <pc:chgData name="Jakub Dylag (jd8g19)" userId="S::jd8g19@soton.ac.uk::7e29cc7f-def3-4159-add3-3c440b2fa137" providerId="AD" clId="Web-{022C988C-3194-09A8-2959-DA3ED917518E}" dt="2023-03-01T00:07:51.796" v="202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Jakub Dylag (jd8g19)" userId="S::jd8g19@soton.ac.uk::7e29cc7f-def3-4159-add3-3c440b2fa137" providerId="AD" clId="Web-{022C988C-3194-09A8-2959-DA3ED917518E}" dt="2023-03-01T00:07:51.796" v="202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Jakub Dylag (jd8g19)" userId="S::jd8g19@soton.ac.uk::7e29cc7f-def3-4159-add3-3c440b2fa137" providerId="AD" clId="Web-{022C988C-3194-09A8-2959-DA3ED917518E}" dt="2023-03-01T00:07:51.796" v="202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Jakub Dylag (jd8g19)" userId="S::jd8g19@soton.ac.uk::7e29cc7f-def3-4159-add3-3c440b2fa137" providerId="AD" clId="Web-{022C988C-3194-09A8-2959-DA3ED917518E}" dt="2023-03-01T00:07:51.796" v="202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Jakub Dylag (jd8g19)" userId="S::jd8g19@soton.ac.uk::7e29cc7f-def3-4159-add3-3c440b2fa137" providerId="AD" clId="Web-{022C988C-3194-09A8-2959-DA3ED917518E}" dt="2023-03-01T00:07:51.796" v="202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Jakub Dylag (jd8g19)" userId="S::jd8g19@soton.ac.uk::7e29cc7f-def3-4159-add3-3c440b2fa137" providerId="AD" clId="Web-{022C988C-3194-09A8-2959-DA3ED917518E}" dt="2023-03-01T00:07:51.796" v="202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Jakub Dylag (jd8g19)" userId="S::jd8g19@soton.ac.uk::7e29cc7f-def3-4159-add3-3c440b2fa137" providerId="AD" clId="Web-{022C988C-3194-09A8-2959-DA3ED917518E}" dt="2023-03-01T00:07:51.796" v="202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Jakub Dylag (jd8g19)" userId="S::jd8g19@soton.ac.uk::7e29cc7f-def3-4159-add3-3c440b2fa137" providerId="AD" clId="Web-{022C988C-3194-09A8-2959-DA3ED917518E}" dt="2023-03-01T00:07:51.796" v="202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Jakub Dylag (jd8g19)" userId="S::jd8g19@soton.ac.uk::7e29cc7f-def3-4159-add3-3c440b2fa137" providerId="AD" clId="Web-{022C988C-3194-09A8-2959-DA3ED917518E}" dt="2023-03-01T00:07:51.796" v="202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Jakub Dylag (jd8g19)" userId="S::jd8g19@soton.ac.uk::7e29cc7f-def3-4159-add3-3c440b2fa137" providerId="AD" clId="Web-{022C988C-3194-09A8-2959-DA3ED917518E}" dt="2023-03-01T00:07:51.796" v="202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Jakub Dylag (jd8g19)" userId="S::jd8g19@soton.ac.uk::7e29cc7f-def3-4159-add3-3c440b2fa137" providerId="AD" clId="Web-{022C988C-3194-09A8-2959-DA3ED917518E}" dt="2023-03-01T00:07:51.796" v="202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 modSldLayout">
        <pc:chgData name="Jakub Dylag (jd8g19)" userId="S::jd8g19@soton.ac.uk::7e29cc7f-def3-4159-add3-3c440b2fa137" providerId="AD" clId="Web-{022C988C-3194-09A8-2959-DA3ED917518E}" dt="2023-03-01T00:07:51.796" v="202"/>
        <pc:sldMasterMkLst>
          <pc:docMk/>
          <pc:sldMasterMk cId="1044613196" sldId="2147483672"/>
        </pc:sldMasterMkLst>
        <pc:sldLayoutChg chg="add del mod replId">
          <pc:chgData name="Jakub Dylag (jd8g19)" userId="S::jd8g19@soton.ac.uk::7e29cc7f-def3-4159-add3-3c440b2fa137" providerId="AD" clId="Web-{022C988C-3194-09A8-2959-DA3ED917518E}" dt="2023-03-01T00:07:51.796" v="202"/>
          <pc:sldLayoutMkLst>
            <pc:docMk/>
            <pc:sldMasterMk cId="1044613196" sldId="2147483672"/>
            <pc:sldLayoutMk cId="3166342868" sldId="2147483673"/>
          </pc:sldLayoutMkLst>
        </pc:sldLayoutChg>
        <pc:sldLayoutChg chg="add del mod replId">
          <pc:chgData name="Jakub Dylag (jd8g19)" userId="S::jd8g19@soton.ac.uk::7e29cc7f-def3-4159-add3-3c440b2fa137" providerId="AD" clId="Web-{022C988C-3194-09A8-2959-DA3ED917518E}" dt="2023-03-01T00:07:51.796" v="202"/>
          <pc:sldLayoutMkLst>
            <pc:docMk/>
            <pc:sldMasterMk cId="1044613196" sldId="2147483672"/>
            <pc:sldLayoutMk cId="1615306235" sldId="2147483674"/>
          </pc:sldLayoutMkLst>
        </pc:sldLayoutChg>
        <pc:sldLayoutChg chg="add del mod replId">
          <pc:chgData name="Jakub Dylag (jd8g19)" userId="S::jd8g19@soton.ac.uk::7e29cc7f-def3-4159-add3-3c440b2fa137" providerId="AD" clId="Web-{022C988C-3194-09A8-2959-DA3ED917518E}" dt="2023-03-01T00:07:51.796" v="202"/>
          <pc:sldLayoutMkLst>
            <pc:docMk/>
            <pc:sldMasterMk cId="1044613196" sldId="2147483672"/>
            <pc:sldLayoutMk cId="97960615" sldId="2147483675"/>
          </pc:sldLayoutMkLst>
        </pc:sldLayoutChg>
        <pc:sldLayoutChg chg="add del mod replId">
          <pc:chgData name="Jakub Dylag (jd8g19)" userId="S::jd8g19@soton.ac.uk::7e29cc7f-def3-4159-add3-3c440b2fa137" providerId="AD" clId="Web-{022C988C-3194-09A8-2959-DA3ED917518E}" dt="2023-03-01T00:07:51.796" v="202"/>
          <pc:sldLayoutMkLst>
            <pc:docMk/>
            <pc:sldMasterMk cId="1044613196" sldId="2147483672"/>
            <pc:sldLayoutMk cId="107329765" sldId="2147483676"/>
          </pc:sldLayoutMkLst>
        </pc:sldLayoutChg>
        <pc:sldLayoutChg chg="add del mod replId">
          <pc:chgData name="Jakub Dylag (jd8g19)" userId="S::jd8g19@soton.ac.uk::7e29cc7f-def3-4159-add3-3c440b2fa137" providerId="AD" clId="Web-{022C988C-3194-09A8-2959-DA3ED917518E}" dt="2023-03-01T00:07:51.796" v="202"/>
          <pc:sldLayoutMkLst>
            <pc:docMk/>
            <pc:sldMasterMk cId="1044613196" sldId="2147483672"/>
            <pc:sldLayoutMk cId="92565380" sldId="2147483677"/>
          </pc:sldLayoutMkLst>
        </pc:sldLayoutChg>
        <pc:sldLayoutChg chg="add del mod replId">
          <pc:chgData name="Jakub Dylag (jd8g19)" userId="S::jd8g19@soton.ac.uk::7e29cc7f-def3-4159-add3-3c440b2fa137" providerId="AD" clId="Web-{022C988C-3194-09A8-2959-DA3ED917518E}" dt="2023-03-01T00:07:51.796" v="202"/>
          <pc:sldLayoutMkLst>
            <pc:docMk/>
            <pc:sldMasterMk cId="1044613196" sldId="2147483672"/>
            <pc:sldLayoutMk cId="4212452723" sldId="2147483678"/>
          </pc:sldLayoutMkLst>
        </pc:sldLayoutChg>
        <pc:sldLayoutChg chg="add del mod replId">
          <pc:chgData name="Jakub Dylag (jd8g19)" userId="S::jd8g19@soton.ac.uk::7e29cc7f-def3-4159-add3-3c440b2fa137" providerId="AD" clId="Web-{022C988C-3194-09A8-2959-DA3ED917518E}" dt="2023-03-01T00:07:51.796" v="202"/>
          <pc:sldLayoutMkLst>
            <pc:docMk/>
            <pc:sldMasterMk cId="1044613196" sldId="2147483672"/>
            <pc:sldLayoutMk cId="1454864837" sldId="2147483679"/>
          </pc:sldLayoutMkLst>
        </pc:sldLayoutChg>
        <pc:sldLayoutChg chg="add del mod replId">
          <pc:chgData name="Jakub Dylag (jd8g19)" userId="S::jd8g19@soton.ac.uk::7e29cc7f-def3-4159-add3-3c440b2fa137" providerId="AD" clId="Web-{022C988C-3194-09A8-2959-DA3ED917518E}" dt="2023-03-01T00:07:51.796" v="202"/>
          <pc:sldLayoutMkLst>
            <pc:docMk/>
            <pc:sldMasterMk cId="1044613196" sldId="2147483672"/>
            <pc:sldLayoutMk cId="706221300" sldId="2147483680"/>
          </pc:sldLayoutMkLst>
        </pc:sldLayoutChg>
        <pc:sldLayoutChg chg="add del mod replId">
          <pc:chgData name="Jakub Dylag (jd8g19)" userId="S::jd8g19@soton.ac.uk::7e29cc7f-def3-4159-add3-3c440b2fa137" providerId="AD" clId="Web-{022C988C-3194-09A8-2959-DA3ED917518E}" dt="2023-03-01T00:07:51.796" v="202"/>
          <pc:sldLayoutMkLst>
            <pc:docMk/>
            <pc:sldMasterMk cId="1044613196" sldId="2147483672"/>
            <pc:sldLayoutMk cId="3542212417" sldId="2147483681"/>
          </pc:sldLayoutMkLst>
        </pc:sldLayoutChg>
        <pc:sldLayoutChg chg="add del mod replId">
          <pc:chgData name="Jakub Dylag (jd8g19)" userId="S::jd8g19@soton.ac.uk::7e29cc7f-def3-4159-add3-3c440b2fa137" providerId="AD" clId="Web-{022C988C-3194-09A8-2959-DA3ED917518E}" dt="2023-03-01T00:07:51.796" v="202"/>
          <pc:sldLayoutMkLst>
            <pc:docMk/>
            <pc:sldMasterMk cId="1044613196" sldId="2147483672"/>
            <pc:sldLayoutMk cId="405451477" sldId="2147483682"/>
          </pc:sldLayoutMkLst>
        </pc:sldLayoutChg>
        <pc:sldLayoutChg chg="add del mod replId">
          <pc:chgData name="Jakub Dylag (jd8g19)" userId="S::jd8g19@soton.ac.uk::7e29cc7f-def3-4159-add3-3c440b2fa137" providerId="AD" clId="Web-{022C988C-3194-09A8-2959-DA3ED917518E}" dt="2023-03-01T00:07:51.796" v="202"/>
          <pc:sldLayoutMkLst>
            <pc:docMk/>
            <pc:sldMasterMk cId="1044613196" sldId="2147483672"/>
            <pc:sldLayoutMk cId="384218546" sldId="2147483683"/>
          </pc:sldLayoutMkLst>
        </pc:sldLayoutChg>
      </pc:sldMasterChg>
    </pc:docChg>
  </pc:docChgLst>
  <pc:docChgLst>
    <pc:chgData name="Jakub Dylag (jd8g19)" userId="S::jd8g19@soton.ac.uk::7e29cc7f-def3-4159-add3-3c440b2fa137" providerId="AD" clId="Web-{EF2ACE71-BC9B-F88D-9B50-3BF493A2FCBA}"/>
    <pc:docChg chg="addSld modSld">
      <pc:chgData name="Jakub Dylag (jd8g19)" userId="S::jd8g19@soton.ac.uk::7e29cc7f-def3-4159-add3-3c440b2fa137" providerId="AD" clId="Web-{EF2ACE71-BC9B-F88D-9B50-3BF493A2FCBA}" dt="2023-02-23T11:02:05.572" v="448" actId="20577"/>
      <pc:docMkLst>
        <pc:docMk/>
      </pc:docMkLst>
      <pc:sldChg chg="modSp">
        <pc:chgData name="Jakub Dylag (jd8g19)" userId="S::jd8g19@soton.ac.uk::7e29cc7f-def3-4159-add3-3c440b2fa137" providerId="AD" clId="Web-{EF2ACE71-BC9B-F88D-9B50-3BF493A2FCBA}" dt="2023-02-23T10:52:50.121" v="187" actId="20577"/>
        <pc:sldMkLst>
          <pc:docMk/>
          <pc:sldMk cId="2576318850" sldId="290"/>
        </pc:sldMkLst>
        <pc:spChg chg="mod">
          <ac:chgData name="Jakub Dylag (jd8g19)" userId="S::jd8g19@soton.ac.uk::7e29cc7f-def3-4159-add3-3c440b2fa137" providerId="AD" clId="Web-{EF2ACE71-BC9B-F88D-9B50-3BF493A2FCBA}" dt="2023-02-23T10:52:50.121" v="187" actId="20577"/>
          <ac:spMkLst>
            <pc:docMk/>
            <pc:sldMk cId="2576318850" sldId="290"/>
            <ac:spMk id="3" creationId="{BC089FFC-687F-45D5-9758-023FA28253F2}"/>
          </ac:spMkLst>
        </pc:spChg>
        <pc:picChg chg="mod">
          <ac:chgData name="Jakub Dylag (jd8g19)" userId="S::jd8g19@soton.ac.uk::7e29cc7f-def3-4159-add3-3c440b2fa137" providerId="AD" clId="Web-{EF2ACE71-BC9B-F88D-9B50-3BF493A2FCBA}" dt="2023-02-23T10:51:01.884" v="137" actId="1076"/>
          <ac:picMkLst>
            <pc:docMk/>
            <pc:sldMk cId="2576318850" sldId="290"/>
            <ac:picMk id="5" creationId="{B4C2815A-4648-1102-135B-EE677F0769D4}"/>
          </ac:picMkLst>
        </pc:picChg>
      </pc:sldChg>
      <pc:sldChg chg="addSp delSp modSp add replId">
        <pc:chgData name="Jakub Dylag (jd8g19)" userId="S::jd8g19@soton.ac.uk::7e29cc7f-def3-4159-add3-3c440b2fa137" providerId="AD" clId="Web-{EF2ACE71-BC9B-F88D-9B50-3BF493A2FCBA}" dt="2023-02-23T10:55:09.780" v="198"/>
        <pc:sldMkLst>
          <pc:docMk/>
          <pc:sldMk cId="3977378716" sldId="297"/>
        </pc:sldMkLst>
        <pc:spChg chg="mod">
          <ac:chgData name="Jakub Dylag (jd8g19)" userId="S::jd8g19@soton.ac.uk::7e29cc7f-def3-4159-add3-3c440b2fa137" providerId="AD" clId="Web-{EF2ACE71-BC9B-F88D-9B50-3BF493A2FCBA}" dt="2023-02-23T10:55:00.265" v="197" actId="1076"/>
          <ac:spMkLst>
            <pc:docMk/>
            <pc:sldMk cId="3977378716" sldId="297"/>
            <ac:spMk id="2" creationId="{3DA65E2A-2B7D-4D8A-8218-C9B188AA968E}"/>
          </ac:spMkLst>
        </pc:spChg>
        <pc:spChg chg="mod">
          <ac:chgData name="Jakub Dylag (jd8g19)" userId="S::jd8g19@soton.ac.uk::7e29cc7f-def3-4159-add3-3c440b2fa137" providerId="AD" clId="Web-{EF2ACE71-BC9B-F88D-9B50-3BF493A2FCBA}" dt="2023-02-23T10:50:46.821" v="128" actId="20577"/>
          <ac:spMkLst>
            <pc:docMk/>
            <pc:sldMk cId="3977378716" sldId="297"/>
            <ac:spMk id="3" creationId="{BC089FFC-687F-45D5-9758-023FA28253F2}"/>
          </ac:spMkLst>
        </pc:spChg>
        <pc:spChg chg="del">
          <ac:chgData name="Jakub Dylag (jd8g19)" userId="S::jd8g19@soton.ac.uk::7e29cc7f-def3-4159-add3-3c440b2fa137" providerId="AD" clId="Web-{EF2ACE71-BC9B-F88D-9B50-3BF493A2FCBA}" dt="2023-02-23T10:55:09.780" v="198"/>
          <ac:spMkLst>
            <pc:docMk/>
            <pc:sldMk cId="3977378716" sldId="297"/>
            <ac:spMk id="4" creationId="{E63524B9-0EB7-9652-BB41-FC3F7D4C0541}"/>
          </ac:spMkLst>
        </pc:spChg>
        <pc:picChg chg="del">
          <ac:chgData name="Jakub Dylag (jd8g19)" userId="S::jd8g19@soton.ac.uk::7e29cc7f-def3-4159-add3-3c440b2fa137" providerId="AD" clId="Web-{EF2ACE71-BC9B-F88D-9B50-3BF493A2FCBA}" dt="2023-02-23T10:46:56.769" v="1"/>
          <ac:picMkLst>
            <pc:docMk/>
            <pc:sldMk cId="3977378716" sldId="297"/>
            <ac:picMk id="5" creationId="{B4C2815A-4648-1102-135B-EE677F0769D4}"/>
          </ac:picMkLst>
        </pc:picChg>
        <pc:picChg chg="add mod">
          <ac:chgData name="Jakub Dylag (jd8g19)" userId="S::jd8g19@soton.ac.uk::7e29cc7f-def3-4159-add3-3c440b2fa137" providerId="AD" clId="Web-{EF2ACE71-BC9B-F88D-9B50-3BF493A2FCBA}" dt="2023-02-23T10:47:27.176" v="11" actId="14100"/>
          <ac:picMkLst>
            <pc:docMk/>
            <pc:sldMk cId="3977378716" sldId="297"/>
            <ac:picMk id="6" creationId="{22E9F6A5-93AC-1077-F1A7-BD54545BA965}"/>
          </ac:picMkLst>
        </pc:picChg>
      </pc:sldChg>
      <pc:sldChg chg="addSp delSp modSp new">
        <pc:chgData name="Jakub Dylag (jd8g19)" userId="S::jd8g19@soton.ac.uk::7e29cc7f-def3-4159-add3-3c440b2fa137" providerId="AD" clId="Web-{EF2ACE71-BC9B-F88D-9B50-3BF493A2FCBA}" dt="2023-02-23T11:02:05.572" v="448" actId="20577"/>
        <pc:sldMkLst>
          <pc:docMk/>
          <pc:sldMk cId="986344772" sldId="298"/>
        </pc:sldMkLst>
        <pc:spChg chg="del">
          <ac:chgData name="Jakub Dylag (jd8g19)" userId="S::jd8g19@soton.ac.uk::7e29cc7f-def3-4159-add3-3c440b2fa137" providerId="AD" clId="Web-{EF2ACE71-BC9B-F88D-9B50-3BF493A2FCBA}" dt="2023-02-23T10:55:15.064" v="201"/>
          <ac:spMkLst>
            <pc:docMk/>
            <pc:sldMk cId="986344772" sldId="298"/>
            <ac:spMk id="2" creationId="{96588D32-6CDF-31E3-2CC4-85106ED48BE1}"/>
          </ac:spMkLst>
        </pc:spChg>
        <pc:spChg chg="del">
          <ac:chgData name="Jakub Dylag (jd8g19)" userId="S::jd8g19@soton.ac.uk::7e29cc7f-def3-4159-add3-3c440b2fa137" providerId="AD" clId="Web-{EF2ACE71-BC9B-F88D-9B50-3BF493A2FCBA}" dt="2023-02-23T10:54:38.202" v="189"/>
          <ac:spMkLst>
            <pc:docMk/>
            <pc:sldMk cId="986344772" sldId="298"/>
            <ac:spMk id="3" creationId="{97400597-221D-77A2-F8B5-3DC42F64E132}"/>
          </ac:spMkLst>
        </pc:spChg>
        <pc:spChg chg="add mod">
          <ac:chgData name="Jakub Dylag (jd8g19)" userId="S::jd8g19@soton.ac.uk::7e29cc7f-def3-4159-add3-3c440b2fa137" providerId="AD" clId="Web-{EF2ACE71-BC9B-F88D-9B50-3BF493A2FCBA}" dt="2023-02-23T10:55:21.078" v="203" actId="1076"/>
          <ac:spMkLst>
            <pc:docMk/>
            <pc:sldMk cId="986344772" sldId="298"/>
            <ac:spMk id="6" creationId="{AEDEE8D3-359F-F07B-56CF-63934C2DFADF}"/>
          </ac:spMkLst>
        </pc:spChg>
        <pc:spChg chg="add mod">
          <ac:chgData name="Jakub Dylag (jd8g19)" userId="S::jd8g19@soton.ac.uk::7e29cc7f-def3-4159-add3-3c440b2fa137" providerId="AD" clId="Web-{EF2ACE71-BC9B-F88D-9B50-3BF493A2FCBA}" dt="2023-02-23T11:02:05.572" v="448" actId="20577"/>
          <ac:spMkLst>
            <pc:docMk/>
            <pc:sldMk cId="986344772" sldId="298"/>
            <ac:spMk id="8" creationId="{5BBB01F9-50F5-A339-2CC6-EED660CE3835}"/>
          </ac:spMkLst>
        </pc:spChg>
        <pc:picChg chg="add mod ord modCrop">
          <ac:chgData name="Jakub Dylag (jd8g19)" userId="S::jd8g19@soton.ac.uk::7e29cc7f-def3-4159-add3-3c440b2fa137" providerId="AD" clId="Web-{EF2ACE71-BC9B-F88D-9B50-3BF493A2FCBA}" dt="2023-02-23T10:58:42.129" v="381" actId="1076"/>
          <ac:picMkLst>
            <pc:docMk/>
            <pc:sldMk cId="986344772" sldId="298"/>
            <ac:picMk id="4" creationId="{0296984D-3E03-2FAB-AF2A-3E055E3F6564}"/>
          </ac:picMkLst>
        </pc:picChg>
      </pc:sldChg>
      <pc:sldChg chg="addSp delSp modSp add replId">
        <pc:chgData name="Jakub Dylag (jd8g19)" userId="S::jd8g19@soton.ac.uk::7e29cc7f-def3-4159-add3-3c440b2fa137" providerId="AD" clId="Web-{EF2ACE71-BC9B-F88D-9B50-3BF493A2FCBA}" dt="2023-02-23T11:02:00.275" v="447" actId="1076"/>
        <pc:sldMkLst>
          <pc:docMk/>
          <pc:sldMk cId="742908895" sldId="299"/>
        </pc:sldMkLst>
        <pc:spChg chg="add del mod">
          <ac:chgData name="Jakub Dylag (jd8g19)" userId="S::jd8g19@soton.ac.uk::7e29cc7f-def3-4159-add3-3c440b2fa137" providerId="AD" clId="Web-{EF2ACE71-BC9B-F88D-9B50-3BF493A2FCBA}" dt="2023-02-23T11:00:28.663" v="421"/>
          <ac:spMkLst>
            <pc:docMk/>
            <pc:sldMk cId="742908895" sldId="299"/>
            <ac:spMk id="3" creationId="{819223BB-7A70-2A79-37B5-6933A0068D76}"/>
          </ac:spMkLst>
        </pc:spChg>
        <pc:spChg chg="add del mod">
          <ac:chgData name="Jakub Dylag (jd8g19)" userId="S::jd8g19@soton.ac.uk::7e29cc7f-def3-4159-add3-3c440b2fa137" providerId="AD" clId="Web-{EF2ACE71-BC9B-F88D-9B50-3BF493A2FCBA}" dt="2023-02-23T11:00:24.382" v="420"/>
          <ac:spMkLst>
            <pc:docMk/>
            <pc:sldMk cId="742908895" sldId="299"/>
            <ac:spMk id="5" creationId="{DFA6C510-B1DE-122E-0152-75D8ED3346BA}"/>
          </ac:spMkLst>
        </pc:spChg>
        <pc:spChg chg="mod">
          <ac:chgData name="Jakub Dylag (jd8g19)" userId="S::jd8g19@soton.ac.uk::7e29cc7f-def3-4159-add3-3c440b2fa137" providerId="AD" clId="Web-{EF2ACE71-BC9B-F88D-9B50-3BF493A2FCBA}" dt="2023-02-23T11:01:56.556" v="445" actId="20577"/>
          <ac:spMkLst>
            <pc:docMk/>
            <pc:sldMk cId="742908895" sldId="299"/>
            <ac:spMk id="8" creationId="{5BBB01F9-50F5-A339-2CC6-EED660CE3835}"/>
          </ac:spMkLst>
        </pc:spChg>
        <pc:picChg chg="del">
          <ac:chgData name="Jakub Dylag (jd8g19)" userId="S::jd8g19@soton.ac.uk::7e29cc7f-def3-4159-add3-3c440b2fa137" providerId="AD" clId="Web-{EF2ACE71-BC9B-F88D-9B50-3BF493A2FCBA}" dt="2023-02-23T11:00:21.757" v="416"/>
          <ac:picMkLst>
            <pc:docMk/>
            <pc:sldMk cId="742908895" sldId="299"/>
            <ac:picMk id="4" creationId="{0296984D-3E03-2FAB-AF2A-3E055E3F6564}"/>
          </ac:picMkLst>
        </pc:picChg>
        <pc:picChg chg="add mod">
          <ac:chgData name="Jakub Dylag (jd8g19)" userId="S::jd8g19@soton.ac.uk::7e29cc7f-def3-4159-add3-3c440b2fa137" providerId="AD" clId="Web-{EF2ACE71-BC9B-F88D-9B50-3BF493A2FCBA}" dt="2023-02-23T11:02:00.275" v="447" actId="1076"/>
          <ac:picMkLst>
            <pc:docMk/>
            <pc:sldMk cId="742908895" sldId="299"/>
            <ac:picMk id="7" creationId="{2F4415D4-5678-9FBA-C79D-E9587B267C4D}"/>
          </ac:picMkLst>
        </pc:picChg>
        <pc:picChg chg="add del mod">
          <ac:chgData name="Jakub Dylag (jd8g19)" userId="S::jd8g19@soton.ac.uk::7e29cc7f-def3-4159-add3-3c440b2fa137" providerId="AD" clId="Web-{EF2ACE71-BC9B-F88D-9B50-3BF493A2FCBA}" dt="2023-02-23T11:01:12.711" v="443"/>
          <ac:picMkLst>
            <pc:docMk/>
            <pc:sldMk cId="742908895" sldId="299"/>
            <ac:picMk id="9" creationId="{1E3B3217-A477-A110-FC65-57B26C3AC5E9}"/>
          </ac:picMkLst>
        </pc:picChg>
      </pc:sldChg>
    </pc:docChg>
  </pc:docChgLst>
</pc:chgInfo>
</file>

<file path=ppt/comments/modernComment_10B_86CC4D3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7991A26-95E8-4462-900A-A31966B5C366}" authorId="{F3DB0EA1-E2E3-2541-02D7-FB854451DD00}" created="2023-02-02T23:08:38.59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61536053" sldId="267"/>
      <ac:spMk id="3" creationId="{49A478AB-09AE-DD0F-C806-A7E9352E71DC}"/>
      <ac:txMk cp="22" len="14">
        <ac:context len="210" hash="3263691915"/>
      </ac:txMk>
    </ac:txMkLst>
    <p188:pos x="2612571" y="851064"/>
    <p188:txBody>
      <a:bodyPr/>
      <a:lstStyle/>
      <a:p>
        <a:r>
          <a:rPr lang="en-GB"/>
          <a:t>new slide?</a:t>
        </a:r>
      </a:p>
    </p188:txBody>
  </p188:cm>
</p188:cmLst>
</file>

<file path=ppt/comments/modernComment_10D_5E47B8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7E020EF-6D9A-4CD2-B92B-9BD2B3A1AA19}" authorId="{A983447D-9E19-EEEE-CEF2-E23C0C529C6D}" created="2023-01-19T12:36:23.454">
    <pc:sldMkLst xmlns:pc="http://schemas.microsoft.com/office/powerpoint/2013/main/command">
      <pc:docMk/>
      <pc:sldMk cId="98859913" sldId="269"/>
    </pc:sldMkLst>
    <p188:txBody>
      <a:bodyPr/>
      <a:lstStyle/>
      <a:p>
        <a:r>
          <a:rPr lang="en-GB"/>
          <a:t>not needed?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A9620C-921B-4B88-BAD9-98A18ADFF272}" type="datetimeFigureOut">
              <a:rPr lang="en-GB" smtClean="0"/>
              <a:t>22/04/2023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7DF7F7-1DA6-422A-863F-F07C0EB8FB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8333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DF7F7-1DA6-422A-863F-F07C0EB8FBD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7992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DF7F7-1DA6-422A-863F-F07C0EB8FBD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930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22/04/2023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22/04/2023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22/04/2023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22/04/2023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B_86CC4D3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8/10/relationships/comments" Target="../comments/modernComment_10D_5E47B8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1.xml"/><Relationship Id="rId9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://www.aisoc.uk/wp-content/uploads/2023/03/LSTM.pdf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ergy-stats.uk/download-historical-pricing-data/" TargetMode="External"/><Relationship Id="rId2" Type="http://schemas.openxmlformats.org/officeDocument/2006/relationships/hyperlink" Target="https://www.youtube.com/watch?v=AsNTP8Kwu8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dejunhuang/learning-day-27-implementing-rnn-in-pytorch-for-time-series-prediction-3ddb6190e83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energy-stats.uk/download-historical-pricing-data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>
            <a:extLst>
              <a:ext uri="{FF2B5EF4-FFF2-40B4-BE49-F238E27FC236}">
                <a16:creationId xmlns:a16="http://schemas.microsoft.com/office/drawing/2014/main" id="{34B4A1B1-108C-A81A-7903-DCA5655A4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" y="2359"/>
            <a:ext cx="3273611" cy="20422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F352D80-F39B-958C-0EB4-C1D3B28B2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811" y="2359"/>
            <a:ext cx="3273611" cy="20422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FF0685-A0B1-7958-3EE6-C55B091A2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987" y="2359"/>
            <a:ext cx="3273611" cy="20422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68FFB0-33D5-EBB1-9B79-E8E9BAE0D1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05" r="24886" b="-366"/>
          <a:stretch/>
        </p:blipFill>
        <p:spPr>
          <a:xfrm>
            <a:off x="9733052" y="0"/>
            <a:ext cx="2458948" cy="20518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902" y="1718167"/>
            <a:ext cx="9144000" cy="1061523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 sz="6700">
                <a:cs typeface="Calibri Light"/>
              </a:rPr>
              <a:t>Becoming Rich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414" y="4995331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cs typeface="Calibri"/>
              </a:rPr>
              <a:t>By Jakub Dylag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35A1A8-F740-F4F6-479F-06A27C35D780}"/>
              </a:ext>
            </a:extLst>
          </p:cNvPr>
          <p:cNvSpPr txBox="1"/>
          <p:nvPr/>
        </p:nvSpPr>
        <p:spPr>
          <a:xfrm>
            <a:off x="3462477" y="2941749"/>
            <a:ext cx="5345875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6000">
                <a:latin typeface="Calibri Light"/>
              </a:rPr>
              <a:t>Recurrent Neural Networks</a:t>
            </a:r>
            <a:endParaRPr lang="en-GB" sz="6000">
              <a:cs typeface="Calibri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DB940338-18AC-7484-0C1D-CAB7A9E83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00" b="99600" l="10000" r="98200">
                        <a14:foregroundMark x1="19800" y1="77200" x2="47200" y2="88800"/>
                        <a14:foregroundMark x1="47200" y1="88800" x2="86000" y2="77000"/>
                        <a14:foregroundMark x1="86000" y1="77000" x2="98200" y2="84000"/>
                        <a14:foregroundMark x1="90600" y1="97600" x2="19600" y2="96000"/>
                        <a14:foregroundMark x1="19600" y1="96000" x2="17600" y2="87400"/>
                        <a14:foregroundMark x1="62000" y1="7200" x2="62000" y2="7200"/>
                        <a14:foregroundMark x1="61600" y1="3000" x2="61600" y2="3000"/>
                        <a14:foregroundMark x1="18200" y1="93000" x2="14800" y2="99600"/>
                        <a14:foregroundMark x1="18200" y1="93800" x2="19000" y2="97600"/>
                        <a14:foregroundMark x1="13800" y1="94200" x2="13400" y2="95400"/>
                        <a14:foregroundMark x1="93200" y1="56200" x2="97800" y2="58400"/>
                        <a14:foregroundMark x1="97000" y1="57000" x2="97000" y2="57000"/>
                        <a14:backgroundMark x1="43400" y1="47800" x2="43400" y2="47800"/>
                        <a14:backgroundMark x1="90600" y1="52400" x2="92400" y2="51600"/>
                        <a14:backgroundMark x1="93600" y1="54000" x2="93600" y2="54000"/>
                        <a14:backgroundMark x1="96200" y1="55000" x2="96200" y2="55000"/>
                        <a14:backgroundMark x1="43800" y1="46000" x2="43800" y2="4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687" y="3864075"/>
            <a:ext cx="2995914" cy="29959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8322ED-E5D6-2532-47DB-3E9DB07C314E}"/>
              </a:ext>
            </a:extLst>
          </p:cNvPr>
          <p:cNvSpPr txBox="1"/>
          <p:nvPr/>
        </p:nvSpPr>
        <p:spPr>
          <a:xfrm>
            <a:off x="3423965" y="2680278"/>
            <a:ext cx="53458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>
                <a:latin typeface="Calibri Light"/>
              </a:rPr>
              <a:t>with</a:t>
            </a:r>
            <a:endParaRPr lang="en-US" sz="2000">
              <a:cs typeface="Calibri"/>
            </a:endParaRPr>
          </a:p>
        </p:txBody>
      </p:sp>
      <p:pic>
        <p:nvPicPr>
          <p:cNvPr id="19" name="Picture 19" descr="A picture containing calendar&#10;&#10;Description automatically generated">
            <a:extLst>
              <a:ext uri="{FF2B5EF4-FFF2-40B4-BE49-F238E27FC236}">
                <a16:creationId xmlns:a16="http://schemas.microsoft.com/office/drawing/2014/main" id="{26BF9B9A-D6F0-8774-9873-B663E120BE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784" b="4128"/>
          <a:stretch/>
        </p:blipFill>
        <p:spPr>
          <a:xfrm>
            <a:off x="9064812" y="4429607"/>
            <a:ext cx="3124126" cy="242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31A89-EF45-4686-B251-7B72D71A4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+mj-lt"/>
                <a:cs typeface="+mj-lt"/>
              </a:rPr>
              <a:t>Timeseries Data </a:t>
            </a:r>
            <a:r>
              <a:rPr lang="en-GB" b="1">
                <a:cs typeface="Calibri Light"/>
              </a:rPr>
              <a:t>Issues</a:t>
            </a:r>
            <a:endParaRPr lang="en-GB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478AB-09AE-DD0F-C806-A7E9352E7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4200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GB"/>
              <a:t>Can Fix:</a:t>
            </a:r>
          </a:p>
          <a:p>
            <a:pPr lvl="1"/>
            <a:r>
              <a:rPr lang="en-GB"/>
              <a:t>Gaps in Data</a:t>
            </a:r>
          </a:p>
          <a:p>
            <a:pPr lvl="2"/>
            <a:r>
              <a:rPr lang="en-GB"/>
              <a:t>Interpolation – introduces synthetic data</a:t>
            </a:r>
          </a:p>
          <a:p>
            <a:pPr lvl="2"/>
            <a:r>
              <a:rPr lang="en-GB"/>
              <a:t>Min Consecutive Length - split into defined lengths with no gaps</a:t>
            </a:r>
          </a:p>
          <a:p>
            <a:r>
              <a:rPr lang="en-GB"/>
              <a:t>Cannot Fix:</a:t>
            </a:r>
          </a:p>
          <a:p>
            <a:pPr lvl="1"/>
            <a:r>
              <a:rPr lang="en-GB"/>
              <a:t>Different measurement calibrations</a:t>
            </a:r>
          </a:p>
          <a:p>
            <a:pPr lvl="1"/>
            <a:r>
              <a:rPr lang="en-GB"/>
              <a:t>Inconsistent time interval</a:t>
            </a:r>
          </a:p>
          <a:p>
            <a:endParaRPr lang="en-GB"/>
          </a:p>
          <a:p>
            <a:pPr marL="0" indent="0">
              <a:buNone/>
            </a:pPr>
            <a:endParaRPr lang="en-GB"/>
          </a:p>
          <a:p>
            <a:pPr lvl="2"/>
            <a:endParaRPr lang="en-GB"/>
          </a:p>
          <a:p>
            <a:pPr lvl="1"/>
            <a:endParaRPr lang="en-GB"/>
          </a:p>
          <a:p>
            <a:pPr marL="0" indent="0">
              <a:buNone/>
            </a:pPr>
            <a:r>
              <a:rPr lang="en-GB"/>
              <a:t>	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153605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D4E2-068A-00B3-6E12-5772744B8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Pre-processing: Interpolation</a:t>
            </a:r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BC22E33-F0C6-D8D6-DB4E-4CD0849259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1325" y="1766248"/>
            <a:ext cx="7043950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AFCAC2-F56B-BEAD-16D3-2E9E43E33E48}"/>
              </a:ext>
            </a:extLst>
          </p:cNvPr>
          <p:cNvSpPr txBox="1"/>
          <p:nvPr/>
        </p:nvSpPr>
        <p:spPr>
          <a:xfrm>
            <a:off x="3958" y="3091543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>
              <a:buChar char="•"/>
            </a:pPr>
            <a:r>
              <a:rPr lang="en-GB">
                <a:cs typeface="Arial"/>
              </a:rPr>
              <a:t>Gaps in Data</a:t>
            </a:r>
            <a:endParaRPr lang="en-US">
              <a:cs typeface="Calibri" panose="020F0502020204030204"/>
            </a:endParaRPr>
          </a:p>
          <a:p>
            <a:pPr lvl="1">
              <a:buChar char="•"/>
            </a:pPr>
            <a:r>
              <a:rPr lang="en-GB">
                <a:cs typeface="Arial"/>
              </a:rPr>
              <a:t>Interpolation</a:t>
            </a:r>
            <a:endParaRPr lang="en-US">
              <a:cs typeface="Calibri"/>
            </a:endParaRPr>
          </a:p>
          <a:p>
            <a:pPr lvl="1">
              <a:buChar char="•"/>
            </a:pPr>
            <a:r>
              <a:rPr lang="en-GB">
                <a:cs typeface="Arial"/>
              </a:rPr>
              <a:t>Introduces </a:t>
            </a:r>
            <a:r>
              <a:rPr lang="en-GB" b="1">
                <a:cs typeface="Arial"/>
              </a:rPr>
              <a:t>synthetic data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0465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08982-AD2F-4BAF-9D69-96CEB0699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Pre-processing: Sliding Window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A60EB-3E07-4222-A091-52ACFB49B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9547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cs typeface="Calibri"/>
              </a:rPr>
              <a:t>Gaps in data</a:t>
            </a:r>
            <a:endParaRPr lang="en-GB"/>
          </a:p>
          <a:p>
            <a:r>
              <a:rPr lang="en-GB"/>
              <a:t>Needs to be set size to input into our model</a:t>
            </a:r>
          </a:p>
          <a:p>
            <a:r>
              <a:rPr lang="en-GB"/>
              <a:t>Step size = how far shift along</a:t>
            </a:r>
          </a:p>
          <a:p>
            <a:r>
              <a:rPr lang="en-GB"/>
              <a:t>Repetition of Data may introduces overfitting</a:t>
            </a:r>
          </a:p>
          <a:p>
            <a:pPr marL="0" indent="0">
              <a:buNone/>
            </a:pPr>
            <a:endParaRPr lang="en-GB"/>
          </a:p>
        </p:txBody>
      </p:sp>
      <p:pic>
        <p:nvPicPr>
          <p:cNvPr id="2050" name="Picture 2" descr="Using Moving and Tumbling Windows to Highlight Trends | Tanzu Observability  Documentation">
            <a:extLst>
              <a:ext uri="{FF2B5EF4-FFF2-40B4-BE49-F238E27FC236}">
                <a16:creationId xmlns:a16="http://schemas.microsoft.com/office/drawing/2014/main" id="{136B3ED9-D938-4500-BE99-E5248D75D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709" y="1565036"/>
            <a:ext cx="6907242" cy="487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85991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56AA3-C1AC-6610-12EE-83AF28B53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9879"/>
            <a:ext cx="10515600" cy="1325563"/>
          </a:xfrm>
        </p:spPr>
        <p:txBody>
          <a:bodyPr/>
          <a:lstStyle/>
          <a:p>
            <a:pPr algn="ctr"/>
            <a:r>
              <a:rPr lang="en-GB">
                <a:cs typeface="Calibri Light"/>
              </a:rPr>
              <a:t>Recurrent Neural Networks</a:t>
            </a:r>
            <a:br>
              <a:rPr lang="en-GB">
                <a:cs typeface="Calibri Light"/>
              </a:rPr>
            </a:br>
            <a:r>
              <a:rPr lang="en-GB" sz="3200">
                <a:cs typeface="Calibri Light"/>
              </a:rPr>
              <a:t>(Elman Networks)</a:t>
            </a:r>
          </a:p>
        </p:txBody>
      </p:sp>
    </p:spTree>
    <p:extLst>
      <p:ext uri="{BB962C8B-B14F-4D97-AF65-F5344CB8AC3E}">
        <p14:creationId xmlns:p14="http://schemas.microsoft.com/office/powerpoint/2010/main" val="1303803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ext, night sky&#10;&#10;Description automatically generated">
            <a:extLst>
              <a:ext uri="{FF2B5EF4-FFF2-40B4-BE49-F238E27FC236}">
                <a16:creationId xmlns:a16="http://schemas.microsoft.com/office/drawing/2014/main" id="{B18E26D1-1FCD-45B7-BF98-32E26EF08B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79" t="64348" r="11887"/>
          <a:stretch/>
        </p:blipFill>
        <p:spPr>
          <a:xfrm>
            <a:off x="5834742" y="4244311"/>
            <a:ext cx="4142155" cy="2243015"/>
          </a:xfrm>
          <a:prstGeom prst="rect">
            <a:avLst/>
          </a:prstGeom>
        </p:spPr>
      </p:pic>
      <p:pic>
        <p:nvPicPr>
          <p:cNvPr id="5" name="Content Placeholder 4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78FCDABA-1814-4AC5-B6EC-253C48E12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81" t="75279" r="28098"/>
          <a:stretch/>
        </p:blipFill>
        <p:spPr>
          <a:xfrm>
            <a:off x="6327112" y="4932064"/>
            <a:ext cx="1836616" cy="1555262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F65E17E6-581C-4428-9C0F-56592CA46C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6" r="40885" b="40000"/>
          <a:stretch/>
        </p:blipFill>
        <p:spPr>
          <a:xfrm>
            <a:off x="1614434" y="195943"/>
            <a:ext cx="5119077" cy="3774831"/>
          </a:xfrm>
          <a:prstGeom prst="rect">
            <a:avLst/>
          </a:prstGeom>
        </p:spPr>
      </p:pic>
      <p:pic>
        <p:nvPicPr>
          <p:cNvPr id="11" name="Picture 10" descr="A picture containing text, night sky&#10;&#10;Description automatically generated">
            <a:extLst>
              <a:ext uri="{FF2B5EF4-FFF2-40B4-BE49-F238E27FC236}">
                <a16:creationId xmlns:a16="http://schemas.microsoft.com/office/drawing/2014/main" id="{BD718926-E827-4FDE-BCBB-7700F3DD65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0" t="42857" r="24465" b="20621"/>
          <a:stretch/>
        </p:blipFill>
        <p:spPr>
          <a:xfrm>
            <a:off x="3873081" y="2892251"/>
            <a:ext cx="4697047" cy="2297723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192A451F-ADC9-4C2D-904D-8208F1BDA1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01" t="1864" r="15940" b="39999"/>
          <a:stretch/>
        </p:blipFill>
        <p:spPr>
          <a:xfrm>
            <a:off x="5076650" y="289726"/>
            <a:ext cx="4446955" cy="3657600"/>
          </a:xfrm>
          <a:prstGeom prst="rect">
            <a:avLst/>
          </a:prstGeom>
        </p:spPr>
      </p:pic>
      <p:pic>
        <p:nvPicPr>
          <p:cNvPr id="17" name="Picture 16" descr="Arrow&#10;&#10;Description automatically generated with medium confidence">
            <a:extLst>
              <a:ext uri="{FF2B5EF4-FFF2-40B4-BE49-F238E27FC236}">
                <a16:creationId xmlns:a16="http://schemas.microsoft.com/office/drawing/2014/main" id="{8B4FACF0-6734-4BAC-B977-3D0FA94EB5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95" t="72298" r="40955"/>
          <a:stretch/>
        </p:blipFill>
        <p:spPr>
          <a:xfrm>
            <a:off x="4818742" y="4744497"/>
            <a:ext cx="1906955" cy="17428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CA1863C-44BC-4EE2-A263-C7165FA1D6FC}"/>
              </a:ext>
            </a:extLst>
          </p:cNvPr>
          <p:cNvSpPr txBox="1"/>
          <p:nvPr/>
        </p:nvSpPr>
        <p:spPr>
          <a:xfrm>
            <a:off x="118547" y="0"/>
            <a:ext cx="34226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JetBrains Mono NL ExtraBold" panose="02000009000000000000" pitchFamily="49" charset="0"/>
                <a:cs typeface="Courier New" panose="02070309020205020404" pitchFamily="49" charset="0"/>
              </a:rPr>
              <a:t>AI Brain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425586-39F4-44B9-928D-736DC84CFE2E}"/>
              </a:ext>
            </a:extLst>
          </p:cNvPr>
          <p:cNvSpPr txBox="1"/>
          <p:nvPr/>
        </p:nvSpPr>
        <p:spPr>
          <a:xfrm>
            <a:off x="441189" y="968038"/>
            <a:ext cx="23464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BB1F24"/>
                </a:solidFill>
                <a:effectLst/>
                <a:uLnTx/>
                <a:uFillTx/>
                <a:latin typeface="Courier New" panose="02070309020205020404" pitchFamily="49" charset="0"/>
                <a:ea typeface="JetBrains Mono NL ExtraBold" panose="02000009000000000000" pitchFamily="49" charset="0"/>
                <a:cs typeface="Courier New" panose="02070309020205020404" pitchFamily="49" charset="0"/>
              </a:rPr>
              <a:t>Frontal Lobe: </a:t>
            </a: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srgbClr val="BB1F24"/>
                </a:solidFill>
                <a:effectLst/>
                <a:uLnTx/>
                <a:uFillTx/>
                <a:latin typeface="Courier New" panose="02070309020205020404" pitchFamily="49" charset="0"/>
                <a:ea typeface="JetBrains Mono NL ExtraBold" panose="02000009000000000000" pitchFamily="49" charset="0"/>
                <a:cs typeface="Courier New" panose="02070309020205020404" pitchFamily="49" charset="0"/>
              </a:rPr>
              <a:t>Neural Network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CBDE35-49BD-4B8D-A7F9-8FB9AD435203}"/>
              </a:ext>
            </a:extLst>
          </p:cNvPr>
          <p:cNvSpPr txBox="1"/>
          <p:nvPr/>
        </p:nvSpPr>
        <p:spPr>
          <a:xfrm>
            <a:off x="4417607" y="5945992"/>
            <a:ext cx="2227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urier New" panose="02070309020205020404" pitchFamily="49" charset="0"/>
                <a:ea typeface="JetBrains Mono NL ExtraBold" panose="02000009000000000000" pitchFamily="49" charset="0"/>
                <a:cs typeface="Courier New" panose="02070309020205020404" pitchFamily="49" charset="0"/>
              </a:rPr>
              <a:t>Brain Stem: </a:t>
            </a: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srgbClr val="E0E0E0"/>
                </a:solidFill>
                <a:effectLst/>
                <a:uLnTx/>
                <a:uFillTx/>
                <a:latin typeface="Courier New" panose="02070309020205020404" pitchFamily="49" charset="0"/>
                <a:ea typeface="JetBrains Mono NL ExtraBold" panose="02000009000000000000" pitchFamily="49" charset="0"/>
                <a:cs typeface="Courier New" panose="02070309020205020404" pitchFamily="49" charset="0"/>
              </a:rPr>
              <a:t>Linear Regression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F12956-1772-4BF2-9911-F478F892596B}"/>
              </a:ext>
            </a:extLst>
          </p:cNvPr>
          <p:cNvSpPr txBox="1"/>
          <p:nvPr/>
        </p:nvSpPr>
        <p:spPr>
          <a:xfrm>
            <a:off x="9066405" y="5390763"/>
            <a:ext cx="2227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812880"/>
                </a:solidFill>
                <a:effectLst/>
                <a:uLnTx/>
                <a:uFillTx/>
                <a:latin typeface="Courier New" panose="02070309020205020404" pitchFamily="49" charset="0"/>
                <a:ea typeface="JetBrains Mono NL ExtraBold" panose="02000009000000000000" pitchFamily="49" charset="0"/>
                <a:cs typeface="Courier New" panose="02070309020205020404" pitchFamily="49" charset="0"/>
              </a:rPr>
              <a:t>Cerebellum:</a:t>
            </a: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srgbClr val="812880"/>
                </a:solidFill>
                <a:effectLst/>
                <a:uLnTx/>
                <a:uFillTx/>
                <a:latin typeface="Courier New" panose="02070309020205020404" pitchFamily="49" charset="0"/>
                <a:ea typeface="JetBrains Mono NL ExtraBold" panose="02000009000000000000" pitchFamily="49" charset="0"/>
                <a:cs typeface="Courier New" panose="02070309020205020404" pitchFamily="49" charset="0"/>
              </a:rPr>
              <a:t> Decision Trees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652FD6-AF86-4327-8C4F-DA154A62C739}"/>
              </a:ext>
            </a:extLst>
          </p:cNvPr>
          <p:cNvSpPr txBox="1"/>
          <p:nvPr/>
        </p:nvSpPr>
        <p:spPr>
          <a:xfrm>
            <a:off x="8191123" y="6176326"/>
            <a:ext cx="2664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A44BCB"/>
                </a:solidFill>
                <a:effectLst/>
                <a:uLnTx/>
                <a:uFillTx/>
                <a:latin typeface="Courier New" panose="02070309020205020404" pitchFamily="49" charset="0"/>
                <a:ea typeface="JetBrains Mono NL ExtraBold" panose="02000009000000000000" pitchFamily="49" charset="0"/>
                <a:cs typeface="Courier New" panose="02070309020205020404" pitchFamily="49" charset="0"/>
              </a:rPr>
              <a:t>Cerebrocerebellum: </a:t>
            </a: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srgbClr val="A44BCB"/>
                </a:solidFill>
                <a:effectLst/>
                <a:uLnTx/>
                <a:uFillTx/>
                <a:latin typeface="Courier New" panose="02070309020205020404" pitchFamily="49" charset="0"/>
                <a:ea typeface="JetBrains Mono NL ExtraBold" panose="02000009000000000000" pitchFamily="49" charset="0"/>
                <a:cs typeface="Courier New" panose="02070309020205020404" pitchFamily="49" charset="0"/>
              </a:rPr>
              <a:t>Random Forest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347B3F-F511-430B-8A9D-5A17AE270730}"/>
              </a:ext>
            </a:extLst>
          </p:cNvPr>
          <p:cNvSpPr txBox="1"/>
          <p:nvPr/>
        </p:nvSpPr>
        <p:spPr>
          <a:xfrm>
            <a:off x="8681537" y="560778"/>
            <a:ext cx="26689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A1CD3A"/>
                </a:solidFill>
                <a:effectLst/>
                <a:uLnTx/>
                <a:uFillTx/>
                <a:latin typeface="Courier New" panose="02070309020205020404" pitchFamily="49" charset="0"/>
                <a:ea typeface="JetBrains Mono NL ExtraBold" panose="02000009000000000000" pitchFamily="49" charset="0"/>
                <a:cs typeface="Courier New" panose="02070309020205020404" pitchFamily="49" charset="0"/>
              </a:rPr>
              <a:t>Parietal Lobe: </a:t>
            </a: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srgbClr val="A1CD3A"/>
                </a:solidFill>
                <a:effectLst/>
                <a:uLnTx/>
                <a:uFillTx/>
                <a:latin typeface="Courier New" panose="02070309020205020404" pitchFamily="49" charset="0"/>
                <a:ea typeface="JetBrains Mono NL ExtraBold" panose="02000009000000000000" pitchFamily="49" charset="0"/>
                <a:cs typeface="Courier New" panose="02070309020205020404" pitchFamily="49" charset="0"/>
              </a:rPr>
              <a:t>Logistic Regression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4E9830-5082-460A-8128-9D42703AFF83}"/>
              </a:ext>
            </a:extLst>
          </p:cNvPr>
          <p:cNvSpPr txBox="1"/>
          <p:nvPr/>
        </p:nvSpPr>
        <p:spPr>
          <a:xfrm>
            <a:off x="1734624" y="4432737"/>
            <a:ext cx="2668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sng" strike="noStrike" kern="1200" cap="none" spc="0" normalizeH="0" baseline="0" noProof="0">
                <a:ln>
                  <a:noFill/>
                </a:ln>
                <a:solidFill>
                  <a:srgbClr val="4F57A8"/>
                </a:solidFill>
                <a:effectLst/>
                <a:uLnTx/>
                <a:uFillTx/>
                <a:latin typeface="Courier New" panose="02070309020205020404" pitchFamily="49" charset="0"/>
                <a:ea typeface="JetBrains Mono NL ExtraBold" panose="02000009000000000000" pitchFamily="49" charset="0"/>
                <a:cs typeface="Courier New" panose="02070309020205020404" pitchFamily="49" charset="0"/>
              </a:rPr>
              <a:t>Temporal Lobe: </a:t>
            </a:r>
            <a:r>
              <a:rPr kumimoji="0" lang="en-GB" sz="2000" b="1" i="0" u="sng" strike="noStrike" kern="1200" cap="none" spc="0" normalizeH="0" baseline="0" noProof="0">
                <a:ln>
                  <a:noFill/>
                </a:ln>
                <a:solidFill>
                  <a:srgbClr val="4F57A8"/>
                </a:solidFill>
                <a:effectLst/>
                <a:uLnTx/>
                <a:uFillTx/>
                <a:latin typeface="Courier New" panose="02070309020205020404" pitchFamily="49" charset="0"/>
                <a:ea typeface="JetBrains Mono NL ExtraBold" panose="02000009000000000000" pitchFamily="49" charset="0"/>
                <a:cs typeface="Courier New" panose="02070309020205020404" pitchFamily="49" charset="0"/>
              </a:rPr>
              <a:t>Recurrent Neural Network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DCC79C-33C0-4A33-B1E2-FE4D13119288}"/>
              </a:ext>
            </a:extLst>
          </p:cNvPr>
          <p:cNvSpPr txBox="1"/>
          <p:nvPr/>
        </p:nvSpPr>
        <p:spPr>
          <a:xfrm>
            <a:off x="10360888" y="44886"/>
            <a:ext cx="1933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JetBrains Mono NL ExtraBold" panose="02000009000000000000" pitchFamily="49" charset="0"/>
                <a:cs typeface="Courier New" panose="02070309020205020404" pitchFamily="49" charset="0"/>
              </a:rPr>
              <a:t>By Jakub J. Dylag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742067-A5B6-48F2-B3C8-7D1047905A5E}"/>
              </a:ext>
            </a:extLst>
          </p:cNvPr>
          <p:cNvSpPr txBox="1"/>
          <p:nvPr/>
        </p:nvSpPr>
        <p:spPr>
          <a:xfrm>
            <a:off x="1774977" y="5374494"/>
            <a:ext cx="26689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4F57A8"/>
                </a:solidFill>
                <a:effectLst/>
                <a:uLnTx/>
                <a:uFillTx/>
                <a:latin typeface="Courier New" panose="02070309020205020404" pitchFamily="49" charset="0"/>
                <a:ea typeface="JetBrains Mono NL ExtraBold" panose="02000009000000000000" pitchFamily="49" charset="0"/>
                <a:cs typeface="Courier New" panose="02070309020205020404" pitchFamily="49" charset="0"/>
              </a:rPr>
              <a:t>Hearing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4F57A8"/>
                </a:solidFill>
                <a:effectLst/>
                <a:uLnTx/>
                <a:uFillTx/>
                <a:latin typeface="Courier New" panose="02070309020205020404" pitchFamily="49" charset="0"/>
                <a:ea typeface="JetBrains Mono NL ExtraBold" panose="02000009000000000000" pitchFamily="49" charset="0"/>
                <a:cs typeface="Courier New" panose="02070309020205020404" pitchFamily="49" charset="0"/>
              </a:rPr>
              <a:t>Temporal data</a:t>
            </a:r>
          </a:p>
        </p:txBody>
      </p:sp>
    </p:spTree>
    <p:extLst>
      <p:ext uri="{BB962C8B-B14F-4D97-AF65-F5344CB8AC3E}">
        <p14:creationId xmlns:p14="http://schemas.microsoft.com/office/powerpoint/2010/main" val="2664954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0B9A7-9370-4D91-8842-96379E47E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Recurrent Neural Networks (RNN)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C698D-FBC4-4638-BA67-F7D237D77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3731"/>
            <a:ext cx="10515600" cy="4351338"/>
          </a:xfrm>
        </p:spPr>
        <p:txBody>
          <a:bodyPr/>
          <a:lstStyle/>
          <a:p>
            <a:r>
              <a:rPr lang="en-GB"/>
              <a:t>Simplest form</a:t>
            </a:r>
          </a:p>
          <a:p>
            <a:r>
              <a:rPr lang="en-GB"/>
              <a:t>Stepping stone to LSTM and Transformers (in article!)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8129FF-97C8-45E5-BEB7-647F8906C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750" y="3366221"/>
            <a:ext cx="8979408" cy="281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513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BB5FD-BCF1-474E-B8A5-3E21F74C7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Flexibility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759F9-8212-4BEC-8E54-0568E1D0A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Can be flexible in amount of data given</a:t>
            </a:r>
          </a:p>
          <a:p>
            <a:pPr lvl="1"/>
            <a:r>
              <a:rPr lang="en-GB"/>
              <a:t>Same Model for 9 values and 5 values</a:t>
            </a:r>
          </a:p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64B02F-A4CA-456C-B8C1-36B090798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43386"/>
            <a:ext cx="9955938" cy="278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39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A7C88-2C62-4346-8B1F-3F84B5616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Same as Before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66DF1-3672-4E70-BAB5-7B4BDA1EB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030415" cy="4351338"/>
          </a:xfrm>
        </p:spPr>
        <p:txBody>
          <a:bodyPr/>
          <a:lstStyle/>
          <a:p>
            <a:r>
              <a:rPr lang="en-GB"/>
              <a:t>Weights</a:t>
            </a:r>
          </a:p>
          <a:p>
            <a:r>
              <a:rPr lang="en-GB"/>
              <a:t>Biases</a:t>
            </a:r>
          </a:p>
          <a:p>
            <a:r>
              <a:rPr lang="en-GB"/>
              <a:t>Activation Functions</a:t>
            </a:r>
          </a:p>
          <a:p>
            <a:r>
              <a:rPr lang="en-GB"/>
              <a:t>Layers</a:t>
            </a:r>
          </a:p>
          <a:p>
            <a:r>
              <a:rPr lang="en-GB">
                <a:solidFill>
                  <a:srgbClr val="FF0000"/>
                </a:solidFill>
              </a:rPr>
              <a:t>Feedback Loop</a:t>
            </a:r>
          </a:p>
          <a:p>
            <a:pPr lvl="1"/>
            <a:r>
              <a:rPr lang="en-GB">
                <a:solidFill>
                  <a:srgbClr val="FF0000"/>
                </a:solidFill>
              </a:rPr>
              <a:t>Input is changed each run through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BF0240-3A33-4D79-9F15-8254E1B41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231" y="2677387"/>
            <a:ext cx="7668132" cy="264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949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F5BA4-BC23-4431-9587-A5844F9C7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9F483-DB70-4FE7-B72F-5EB09B244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43031" cy="4351338"/>
          </a:xfrm>
        </p:spPr>
        <p:txBody>
          <a:bodyPr/>
          <a:lstStyle/>
          <a:p>
            <a:r>
              <a:rPr lang="en-GB"/>
              <a:t>“unrolled” view</a:t>
            </a:r>
          </a:p>
          <a:p>
            <a:r>
              <a:rPr lang="en-GB"/>
              <a:t>New input each repetition</a:t>
            </a:r>
          </a:p>
          <a:p>
            <a:r>
              <a:rPr lang="en-GB"/>
              <a:t>First output is useless as has no “yesterday”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F1E49514-1647-FE1F-C806-B87E258B5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762" y="1203814"/>
            <a:ext cx="6780179" cy="494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565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F5BA4-BC23-4431-9587-A5844F9C7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Vanishing Gradient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9F483-DB70-4FE7-B72F-5EB09B244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5549"/>
            <a:ext cx="6789615" cy="750278"/>
          </a:xfrm>
        </p:spPr>
        <p:txBody>
          <a:bodyPr/>
          <a:lstStyle/>
          <a:p>
            <a:r>
              <a:rPr lang="en-GB"/>
              <a:t>The More “unrolls” the larger the error!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75B28A-83A9-4025-B0C5-C289D6220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65827"/>
            <a:ext cx="2425478" cy="33057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1D7F8C-4CC8-4158-88D9-6F7D429F1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933" y="5746733"/>
            <a:ext cx="1422012" cy="4441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2D747B-A725-4E89-9C5E-EBEA48E922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081"/>
          <a:stretch/>
        </p:blipFill>
        <p:spPr>
          <a:xfrm>
            <a:off x="7236823" y="2065827"/>
            <a:ext cx="2253984" cy="31782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CDA504-82EB-4C3B-ABF6-48F0BDB7C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2092" y="5542451"/>
            <a:ext cx="1664677" cy="44899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E249C21-EF18-461A-86B6-91A8DE02B03B}"/>
              </a:ext>
            </a:extLst>
          </p:cNvPr>
          <p:cNvSpPr txBox="1"/>
          <p:nvPr/>
        </p:nvSpPr>
        <p:spPr>
          <a:xfrm>
            <a:off x="9104924" y="5619262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= 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4B1EE8-DAE8-4AC5-B225-3D3CAE724A3C}"/>
              </a:ext>
            </a:extLst>
          </p:cNvPr>
          <p:cNvSpPr txBox="1"/>
          <p:nvPr/>
        </p:nvSpPr>
        <p:spPr>
          <a:xfrm>
            <a:off x="2852077" y="578412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= HUGE</a:t>
            </a:r>
          </a:p>
        </p:txBody>
      </p:sp>
    </p:spTree>
    <p:extLst>
      <p:ext uri="{BB962C8B-B14F-4D97-AF65-F5344CB8AC3E}">
        <p14:creationId xmlns:p14="http://schemas.microsoft.com/office/powerpoint/2010/main" val="2061426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picture containing person&#10;&#10;Description automatically generated">
            <a:extLst>
              <a:ext uri="{FF2B5EF4-FFF2-40B4-BE49-F238E27FC236}">
                <a16:creationId xmlns:a16="http://schemas.microsoft.com/office/drawing/2014/main" id="{6825C65D-5F7F-33D5-26B7-39FF950160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29" y="10530"/>
            <a:ext cx="12156141" cy="6853567"/>
          </a:xfrm>
          <a:prstGeom prst="rect">
            <a:avLst/>
          </a:prstGeom>
        </p:spPr>
      </p:pic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591CE6DB-CCCC-9EFE-E60B-435710FF6F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3776" y="2241"/>
            <a:ext cx="2526553" cy="1893047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F6CE6F4-D2EF-A78B-D930-AABC5994FA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4284" y="2241"/>
            <a:ext cx="2526553" cy="1893047"/>
          </a:xfrm>
          <a:prstGeom prst="rect">
            <a:avLst/>
          </a:prstGeom>
        </p:spPr>
      </p:pic>
      <p:pic>
        <p:nvPicPr>
          <p:cNvPr id="11" name="Picture 11" descr="Chart&#10;&#10;Description automatically generated">
            <a:extLst>
              <a:ext uri="{FF2B5EF4-FFF2-40B4-BE49-F238E27FC236}">
                <a16:creationId xmlns:a16="http://schemas.microsoft.com/office/drawing/2014/main" id="{FD2A410D-BEF1-1333-384C-3E94008531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223" y="2104827"/>
            <a:ext cx="4648200" cy="3694231"/>
          </a:xfrm>
          <a:prstGeom prst="rect">
            <a:avLst/>
          </a:prstGeom>
        </p:spPr>
      </p:pic>
      <p:sp>
        <p:nvSpPr>
          <p:cNvPr id="18" name="Flowchart: Preparation 17">
            <a:extLst>
              <a:ext uri="{FF2B5EF4-FFF2-40B4-BE49-F238E27FC236}">
                <a16:creationId xmlns:a16="http://schemas.microsoft.com/office/drawing/2014/main" id="{68F347A5-E524-27B4-733B-3650F1FCAE20}"/>
              </a:ext>
            </a:extLst>
          </p:cNvPr>
          <p:cNvSpPr/>
          <p:nvPr/>
        </p:nvSpPr>
        <p:spPr>
          <a:xfrm>
            <a:off x="9311229" y="3681436"/>
            <a:ext cx="2640708" cy="545353"/>
          </a:xfrm>
          <a:prstGeom prst="flowChartPreparation">
            <a:avLst/>
          </a:prstGeom>
          <a:gradFill flip="none" rotWithShape="1">
            <a:gsLst>
              <a:gs pos="0">
                <a:srgbClr val="091164">
                  <a:shade val="30000"/>
                  <a:satMod val="115000"/>
                </a:srgbClr>
              </a:gs>
              <a:gs pos="50000">
                <a:srgbClr val="091164">
                  <a:shade val="67500"/>
                  <a:satMod val="115000"/>
                </a:srgbClr>
              </a:gs>
              <a:gs pos="100000">
                <a:srgbClr val="091164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 algn="ctr">
              <a:buAutoNum type="alphaUcPeriod"/>
            </a:pPr>
            <a:r>
              <a:rPr lang="en-GB">
                <a:cs typeface="Calibri"/>
              </a:rPr>
              <a:t>Go up</a:t>
            </a:r>
          </a:p>
        </p:txBody>
      </p:sp>
      <p:sp>
        <p:nvSpPr>
          <p:cNvPr id="19" name="Flowchart: Preparation 18">
            <a:extLst>
              <a:ext uri="{FF2B5EF4-FFF2-40B4-BE49-F238E27FC236}">
                <a16:creationId xmlns:a16="http://schemas.microsoft.com/office/drawing/2014/main" id="{6B4B302C-880A-FDFB-DF1F-8A1EC3ABF810}"/>
              </a:ext>
            </a:extLst>
          </p:cNvPr>
          <p:cNvSpPr/>
          <p:nvPr/>
        </p:nvSpPr>
        <p:spPr>
          <a:xfrm>
            <a:off x="9267903" y="4455645"/>
            <a:ext cx="2684034" cy="545353"/>
          </a:xfrm>
          <a:prstGeom prst="flowChartPreparation">
            <a:avLst/>
          </a:prstGeom>
          <a:gradFill flip="none" rotWithShape="1">
            <a:gsLst>
              <a:gs pos="0">
                <a:srgbClr val="091164">
                  <a:shade val="30000"/>
                  <a:satMod val="115000"/>
                </a:srgbClr>
              </a:gs>
              <a:gs pos="50000">
                <a:srgbClr val="091164">
                  <a:shade val="67500"/>
                  <a:satMod val="115000"/>
                </a:srgbClr>
              </a:gs>
              <a:gs pos="100000">
                <a:srgbClr val="091164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>
                <a:cs typeface="Calibri"/>
              </a:rPr>
              <a:t>B.   Stay same</a:t>
            </a:r>
          </a:p>
        </p:txBody>
      </p:sp>
      <p:sp>
        <p:nvSpPr>
          <p:cNvPr id="20" name="Flowchart: Preparation 19">
            <a:extLst>
              <a:ext uri="{FF2B5EF4-FFF2-40B4-BE49-F238E27FC236}">
                <a16:creationId xmlns:a16="http://schemas.microsoft.com/office/drawing/2014/main" id="{436B0377-117E-E2AE-1972-4D199943118C}"/>
              </a:ext>
            </a:extLst>
          </p:cNvPr>
          <p:cNvSpPr/>
          <p:nvPr/>
        </p:nvSpPr>
        <p:spPr>
          <a:xfrm>
            <a:off x="9311228" y="5249772"/>
            <a:ext cx="2684035" cy="545353"/>
          </a:xfrm>
          <a:prstGeom prst="flowChartPreparation">
            <a:avLst/>
          </a:prstGeom>
          <a:gradFill flip="none" rotWithShape="1">
            <a:gsLst>
              <a:gs pos="0">
                <a:srgbClr val="091164">
                  <a:shade val="30000"/>
                  <a:satMod val="115000"/>
                </a:srgbClr>
              </a:gs>
              <a:gs pos="50000">
                <a:srgbClr val="091164">
                  <a:shade val="67500"/>
                  <a:satMod val="115000"/>
                </a:srgbClr>
              </a:gs>
              <a:gs pos="100000">
                <a:srgbClr val="091164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>
                <a:cs typeface="Calibri"/>
              </a:rPr>
              <a:t>C.    Go Down</a:t>
            </a:r>
          </a:p>
        </p:txBody>
      </p:sp>
      <p:sp>
        <p:nvSpPr>
          <p:cNvPr id="21" name="Flowchart: Preparation 20">
            <a:extLst>
              <a:ext uri="{FF2B5EF4-FFF2-40B4-BE49-F238E27FC236}">
                <a16:creationId xmlns:a16="http://schemas.microsoft.com/office/drawing/2014/main" id="{7CFB2DEA-9CBD-C2BA-A232-8D6538A7E56C}"/>
              </a:ext>
            </a:extLst>
          </p:cNvPr>
          <p:cNvSpPr/>
          <p:nvPr/>
        </p:nvSpPr>
        <p:spPr>
          <a:xfrm>
            <a:off x="9311229" y="6023981"/>
            <a:ext cx="2684036" cy="545353"/>
          </a:xfrm>
          <a:prstGeom prst="flowChartPreparation">
            <a:avLst/>
          </a:prstGeom>
          <a:gradFill flip="none" rotWithShape="1">
            <a:gsLst>
              <a:gs pos="0">
                <a:srgbClr val="091164">
                  <a:shade val="30000"/>
                  <a:satMod val="115000"/>
                </a:srgbClr>
              </a:gs>
              <a:gs pos="50000">
                <a:srgbClr val="091164">
                  <a:shade val="67500"/>
                  <a:satMod val="115000"/>
                </a:srgbClr>
              </a:gs>
              <a:gs pos="100000">
                <a:srgbClr val="091164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>
                <a:cs typeface="Calibri"/>
              </a:rPr>
              <a:t>D. Don’t Know</a:t>
            </a:r>
          </a:p>
        </p:txBody>
      </p:sp>
      <p:sp>
        <p:nvSpPr>
          <p:cNvPr id="22" name="Flowchart: Preparation 21">
            <a:extLst>
              <a:ext uri="{FF2B5EF4-FFF2-40B4-BE49-F238E27FC236}">
                <a16:creationId xmlns:a16="http://schemas.microsoft.com/office/drawing/2014/main" id="{DBF95AD8-643B-0586-8402-67BFA4A087FC}"/>
              </a:ext>
            </a:extLst>
          </p:cNvPr>
          <p:cNvSpPr/>
          <p:nvPr/>
        </p:nvSpPr>
        <p:spPr>
          <a:xfrm>
            <a:off x="9354555" y="2161545"/>
            <a:ext cx="2640708" cy="1267455"/>
          </a:xfrm>
          <a:prstGeom prst="flowChartPreparation">
            <a:avLst/>
          </a:prstGeom>
          <a:gradFill flip="none" rotWithShape="1">
            <a:gsLst>
              <a:gs pos="0">
                <a:srgbClr val="091164">
                  <a:shade val="30000"/>
                  <a:satMod val="115000"/>
                </a:srgbClr>
              </a:gs>
              <a:gs pos="50000">
                <a:srgbClr val="091164">
                  <a:shade val="67500"/>
                  <a:satMod val="115000"/>
                </a:srgbClr>
              </a:gs>
              <a:gs pos="100000">
                <a:srgbClr val="091164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>
                <a:cs typeface="Calibri"/>
              </a:rPr>
              <a:t>Where will the price go next?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9862A6-D51D-2E33-03A6-D0F00C916948}"/>
              </a:ext>
            </a:extLst>
          </p:cNvPr>
          <p:cNvSpPr txBox="1"/>
          <p:nvPr/>
        </p:nvSpPr>
        <p:spPr>
          <a:xfrm>
            <a:off x="636193" y="2154783"/>
            <a:ext cx="2161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Microsoft (MSFT)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09C6E7-EE92-1484-86B5-6AB677A2F960}"/>
              </a:ext>
            </a:extLst>
          </p:cNvPr>
          <p:cNvSpPr txBox="1"/>
          <p:nvPr/>
        </p:nvSpPr>
        <p:spPr>
          <a:xfrm>
            <a:off x="499521" y="5337782"/>
            <a:ext cx="1217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22</a:t>
            </a:r>
            <a:r>
              <a:rPr lang="en-GB" baseline="30000"/>
              <a:t>nd</a:t>
            </a:r>
            <a:r>
              <a:rPr lang="en-GB"/>
              <a:t> Feb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95C52B-2337-BC93-80E5-D4D224E0F088}"/>
              </a:ext>
            </a:extLst>
          </p:cNvPr>
          <p:cNvSpPr txBox="1"/>
          <p:nvPr/>
        </p:nvSpPr>
        <p:spPr>
          <a:xfrm>
            <a:off x="2650791" y="5338793"/>
            <a:ext cx="1217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23</a:t>
            </a:r>
            <a:r>
              <a:rPr lang="en-GB" baseline="30000"/>
              <a:t>rd</a:t>
            </a:r>
            <a:r>
              <a:rPr lang="en-GB"/>
              <a:t> Feb</a:t>
            </a:r>
          </a:p>
        </p:txBody>
      </p:sp>
      <p:pic>
        <p:nvPicPr>
          <p:cNvPr id="1026" name="Picture 2" descr="Market Milestones as the Bull Market Turns 10">
            <a:extLst>
              <a:ext uri="{FF2B5EF4-FFF2-40B4-BE49-F238E27FC236}">
                <a16:creationId xmlns:a16="http://schemas.microsoft.com/office/drawing/2014/main" id="{B7D9122A-944D-9515-4DC3-DE5B3A39E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rgbClr val="121635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100" b="90000" l="10000" r="90000">
                        <a14:foregroundMark x1="85267" y1="8100" x2="85267" y2="8100"/>
                        <a14:foregroundMark x1="58267" y1="72800" x2="58067" y2="81600"/>
                        <a14:foregroundMark x1="66200" y1="64600" x2="67800" y2="79000"/>
                        <a14:foregroundMark x1="76133" y1="57000" x2="77400" y2="73000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81" y="6296657"/>
            <a:ext cx="498997" cy="33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02 Opening Titles &amp; Walk Down">
            <a:hlinkClick r:id="" action="ppaction://media"/>
            <a:extLst>
              <a:ext uri="{FF2B5EF4-FFF2-40B4-BE49-F238E27FC236}">
                <a16:creationId xmlns:a16="http://schemas.microsoft.com/office/drawing/2014/main" id="{9ABF5ED8-C6F1-C199-D424-73BE9AF49E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8469" y="615818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2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565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FB6F38-2B3F-D417-4CC9-FBE77C86D79F}"/>
              </a:ext>
            </a:extLst>
          </p:cNvPr>
          <p:cNvSpPr>
            <a:spLocks noGrp="1"/>
          </p:cNvSpPr>
          <p:nvPr/>
        </p:nvSpPr>
        <p:spPr>
          <a:xfrm>
            <a:off x="1105395" y="40860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>
                <a:cs typeface="Calibri Light"/>
              </a:rPr>
              <a:t>Questions?</a:t>
            </a:r>
          </a:p>
        </p:txBody>
      </p: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EA2AC2D1-14C5-558E-E4FB-417EDD5F0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023" y="816623"/>
            <a:ext cx="3376550" cy="345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295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AB9DE-6BAC-CDA1-2CA2-070CDA795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9054"/>
            <a:ext cx="10515600" cy="1325563"/>
          </a:xfrm>
        </p:spPr>
        <p:txBody>
          <a:bodyPr/>
          <a:lstStyle/>
          <a:p>
            <a:pPr algn="ctr"/>
            <a:r>
              <a:rPr lang="en-GB">
                <a:solidFill>
                  <a:schemeClr val="bg1"/>
                </a:solidFill>
                <a:latin typeface="Consolas"/>
                <a:cs typeface="Calibri Light"/>
              </a:rPr>
              <a:t>&lt;Coding/&gt;</a:t>
            </a:r>
          </a:p>
        </p:txBody>
      </p:sp>
    </p:spTree>
    <p:extLst>
      <p:ext uri="{BB962C8B-B14F-4D97-AF65-F5344CB8AC3E}">
        <p14:creationId xmlns:p14="http://schemas.microsoft.com/office/powerpoint/2010/main" val="3871232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FF441D-2997-3CF2-A932-1A094D658900}"/>
              </a:ext>
            </a:extLst>
          </p:cNvPr>
          <p:cNvSpPr txBox="1"/>
          <p:nvPr/>
        </p:nvSpPr>
        <p:spPr>
          <a:xfrm>
            <a:off x="1188245" y="4670821"/>
            <a:ext cx="1050607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Github.com/</a:t>
            </a:r>
            <a:r>
              <a:rPr lang="en-US" sz="5400" err="1">
                <a:solidFill>
                  <a:schemeClr val="bg1"/>
                </a:solidFill>
              </a:rPr>
              <a:t>aisoc</a:t>
            </a:r>
            <a:r>
              <a:rPr lang="en-US" sz="5400">
                <a:solidFill>
                  <a:schemeClr val="bg1"/>
                </a:solidFill>
              </a:rPr>
              <a:t>/Workshops-22-23</a:t>
            </a:r>
            <a:endParaRPr lang="en-US" sz="54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3" name="Picture 3" descr="Icon&#10;&#10;Description automatically generated">
            <a:extLst>
              <a:ext uri="{FF2B5EF4-FFF2-40B4-BE49-F238E27FC236}">
                <a16:creationId xmlns:a16="http://schemas.microsoft.com/office/drawing/2014/main" id="{5048617C-5756-156D-8F44-745D62C23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791" y="1087040"/>
            <a:ext cx="2743200" cy="2743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8B96B4-ED0B-CACB-3973-F939A743B7BB}"/>
              </a:ext>
            </a:extLst>
          </p:cNvPr>
          <p:cNvSpPr txBox="1"/>
          <p:nvPr/>
        </p:nvSpPr>
        <p:spPr>
          <a:xfrm>
            <a:off x="979886" y="5778101"/>
            <a:ext cx="1050607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cs typeface="Calibri"/>
              </a:rPr>
              <a:t>Click on RNN folder</a:t>
            </a:r>
          </a:p>
        </p:txBody>
      </p:sp>
    </p:spTree>
    <p:extLst>
      <p:ext uri="{BB962C8B-B14F-4D97-AF65-F5344CB8AC3E}">
        <p14:creationId xmlns:p14="http://schemas.microsoft.com/office/powerpoint/2010/main" val="1063705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65E2A-2B7D-4D8A-8218-C9B188AA9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>
                <a:solidFill>
                  <a:schemeClr val="bg1"/>
                </a:solidFill>
                <a:latin typeface="Consolas"/>
              </a:rPr>
              <a:t>&lt;Let’s Code/&gt;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89FFC-687F-45D5-9758-023FA2825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solidFill>
                  <a:schemeClr val="bg1"/>
                </a:solidFill>
                <a:latin typeface="Consolas"/>
                <a:cs typeface="Calibri"/>
              </a:rPr>
              <a:t>Import data using Pandas</a:t>
            </a:r>
            <a:endParaRPr lang="en-US">
              <a:solidFill>
                <a:schemeClr val="bg1"/>
              </a:solidFill>
              <a:latin typeface="Consolas"/>
              <a:cs typeface="Calibri"/>
            </a:endParaRPr>
          </a:p>
          <a:p>
            <a:endParaRPr lang="en-GB">
              <a:cs typeface="Calibri"/>
            </a:endParaRPr>
          </a:p>
          <a:p>
            <a:endParaRPr lang="en-GB">
              <a:cs typeface="Calibri"/>
            </a:endParaRPr>
          </a:p>
          <a:p>
            <a:pPr marL="0" indent="0">
              <a:buNone/>
            </a:pPr>
            <a:endParaRPr lang="en-GB">
              <a:cs typeface="Calibri"/>
            </a:endParaRPr>
          </a:p>
          <a:p>
            <a:endParaRPr lang="en-GB">
              <a:cs typeface="Calibri"/>
            </a:endParaRPr>
          </a:p>
          <a:p>
            <a:endParaRPr lang="en-GB">
              <a:cs typeface="Calibri"/>
            </a:endParaRPr>
          </a:p>
          <a:p>
            <a:endParaRPr lang="en-GB">
              <a:cs typeface="Calibri"/>
            </a:endParaRP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7353EF35-6900-524D-C1B8-BBAAF525B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989" y="2930395"/>
            <a:ext cx="8901952" cy="294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53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89FFC-687F-45D5-9758-023FA2825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solidFill>
                  <a:schemeClr val="bg1"/>
                </a:solidFill>
                <a:latin typeface="Consolas"/>
                <a:cs typeface="Calibri"/>
              </a:rPr>
              <a:t>Train / Test split</a:t>
            </a:r>
            <a:endParaRPr lang="en-US">
              <a:solidFill>
                <a:schemeClr val="bg1"/>
              </a:solidFill>
              <a:latin typeface="Consolas"/>
              <a:cs typeface="Calibri"/>
            </a:endParaRPr>
          </a:p>
          <a:p>
            <a:endParaRPr lang="en-GB">
              <a:cs typeface="Calibri"/>
            </a:endParaRPr>
          </a:p>
          <a:p>
            <a:endParaRPr lang="en-GB">
              <a:cs typeface="Calibri"/>
            </a:endParaRPr>
          </a:p>
          <a:p>
            <a:pPr marL="0" indent="0">
              <a:buNone/>
            </a:pPr>
            <a:endParaRPr lang="en-GB">
              <a:cs typeface="Calibri"/>
            </a:endParaRPr>
          </a:p>
          <a:p>
            <a:endParaRPr lang="en-GB">
              <a:cs typeface="Calibri"/>
            </a:endParaRPr>
          </a:p>
          <a:p>
            <a:endParaRPr lang="en-GB">
              <a:cs typeface="Calibri"/>
            </a:endParaRPr>
          </a:p>
          <a:p>
            <a:endParaRPr lang="en-GB">
              <a:cs typeface="Calibri"/>
            </a:endParaRPr>
          </a:p>
        </p:txBody>
      </p:sp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DC253BB-D0D2-B8C9-F289-7BFE4DDC2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836" y="3092136"/>
            <a:ext cx="8776447" cy="232323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5E9999-5C6F-D365-A23D-AD6F3794E9C1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>
                <a:solidFill>
                  <a:schemeClr val="bg1"/>
                </a:solidFill>
                <a:latin typeface="Consolas"/>
              </a:rPr>
              <a:t>&lt;Let’s Code/&gt;</a:t>
            </a:r>
          </a:p>
        </p:txBody>
      </p:sp>
    </p:spTree>
    <p:extLst>
      <p:ext uri="{BB962C8B-B14F-4D97-AF65-F5344CB8AC3E}">
        <p14:creationId xmlns:p14="http://schemas.microsoft.com/office/powerpoint/2010/main" val="1822059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89FFC-687F-45D5-9758-023FA2825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455" y="1493263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solidFill>
                  <a:schemeClr val="bg1"/>
                </a:solidFill>
                <a:latin typeface="Consolas"/>
                <a:cs typeface="Calibri"/>
              </a:rPr>
              <a:t>Although RNN can have any length – fixed size for training efficiency</a:t>
            </a:r>
            <a:endParaRPr lang="en-US">
              <a:solidFill>
                <a:schemeClr val="bg1"/>
              </a:solidFill>
              <a:latin typeface="Consolas"/>
              <a:cs typeface="Calibri"/>
            </a:endParaRPr>
          </a:p>
          <a:p>
            <a:pPr lvl="1"/>
            <a:r>
              <a:rPr lang="en-GB">
                <a:solidFill>
                  <a:schemeClr val="bg1"/>
                </a:solidFill>
                <a:latin typeface="Consolas"/>
                <a:cs typeface="Calibri"/>
              </a:rPr>
              <a:t>Be doing Sliding Window Function</a:t>
            </a:r>
          </a:p>
          <a:p>
            <a:endParaRPr lang="en-GB">
              <a:solidFill>
                <a:schemeClr val="bg1"/>
              </a:solidFill>
              <a:latin typeface="Consolas"/>
              <a:cs typeface="Calibri"/>
            </a:endParaRPr>
          </a:p>
          <a:p>
            <a:endParaRPr lang="en-GB">
              <a:solidFill>
                <a:schemeClr val="bg1"/>
              </a:solidFill>
              <a:latin typeface="Consolas"/>
              <a:cs typeface="Calibri"/>
            </a:endParaRPr>
          </a:p>
          <a:p>
            <a:pPr marL="0" indent="0">
              <a:buNone/>
            </a:pPr>
            <a:endParaRPr lang="en-GB">
              <a:solidFill>
                <a:schemeClr val="bg1"/>
              </a:solidFill>
              <a:latin typeface="Consolas"/>
              <a:cs typeface="Calibri"/>
            </a:endParaRPr>
          </a:p>
          <a:p>
            <a:endParaRPr lang="en-GB">
              <a:solidFill>
                <a:schemeClr val="bg1"/>
              </a:solidFill>
              <a:latin typeface="Consolas"/>
              <a:cs typeface="Calibri"/>
            </a:endParaRPr>
          </a:p>
          <a:p>
            <a:endParaRPr lang="en-GB">
              <a:solidFill>
                <a:schemeClr val="bg1"/>
              </a:solidFill>
              <a:latin typeface="Consolas"/>
              <a:cs typeface="Calibri"/>
            </a:endParaRPr>
          </a:p>
          <a:p>
            <a:endParaRPr lang="en-GB">
              <a:solidFill>
                <a:schemeClr val="bg1"/>
              </a:solidFill>
              <a:latin typeface="Consolas"/>
              <a:cs typeface="Calibri"/>
            </a:endParaRP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7C2DF5DB-33A8-9F0E-3C86-8E2C9CF1C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118" y="2920991"/>
            <a:ext cx="6158752" cy="3364772"/>
          </a:xfrm>
          <a:prstGeom prst="rect">
            <a:avLst/>
          </a:prstGeom>
        </p:spPr>
      </p:pic>
      <p:pic>
        <p:nvPicPr>
          <p:cNvPr id="6" name="Picture 2" descr="Using Moving and Tumbling Windows to Highlight Trends | Tanzu Observability  Documentation">
            <a:extLst>
              <a:ext uri="{FF2B5EF4-FFF2-40B4-BE49-F238E27FC236}">
                <a16:creationId xmlns:a16="http://schemas.microsoft.com/office/drawing/2014/main" id="{DD16B216-5A25-F9CF-6AB0-46104417D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62" y="2918707"/>
            <a:ext cx="4710889" cy="336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79411DE-AFC9-A1DB-C22C-31E9C4CE1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626" y="162465"/>
            <a:ext cx="10515600" cy="1325563"/>
          </a:xfrm>
        </p:spPr>
        <p:txBody>
          <a:bodyPr/>
          <a:lstStyle/>
          <a:p>
            <a:pPr algn="ctr"/>
            <a:r>
              <a:rPr lang="en-GB">
                <a:solidFill>
                  <a:schemeClr val="bg1"/>
                </a:solidFill>
                <a:latin typeface="Consolas"/>
              </a:rPr>
              <a:t>&lt;Let’s Code/&gt;</a:t>
            </a:r>
          </a:p>
        </p:txBody>
      </p:sp>
    </p:spTree>
    <p:extLst>
      <p:ext uri="{BB962C8B-B14F-4D97-AF65-F5344CB8AC3E}">
        <p14:creationId xmlns:p14="http://schemas.microsoft.com/office/powerpoint/2010/main" val="3397673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89FFC-687F-45D5-9758-023FA2825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58" y="1785093"/>
            <a:ext cx="5237923" cy="435133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Choose </a:t>
            </a:r>
            <a:r>
              <a:rPr lang="en-GB" b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Hyper-parameters</a:t>
            </a:r>
            <a:r>
              <a:rPr lang="en-GB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: </a:t>
            </a:r>
            <a:r>
              <a:rPr lang="en-US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GB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Input size</a:t>
            </a:r>
            <a:r>
              <a:rPr lang="en-US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GB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Output Size</a:t>
            </a:r>
            <a:r>
              <a:rPr lang="en-US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GB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Hidden size</a:t>
            </a:r>
            <a:r>
              <a:rPr lang="en-US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GB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Num layers</a:t>
            </a:r>
            <a:endParaRPr lang="en-GB">
              <a:solidFill>
                <a:schemeClr val="bg1"/>
              </a:solidFill>
              <a:latin typeface="Consolas"/>
              <a:cs typeface="Calibri"/>
            </a:endParaRPr>
          </a:p>
          <a:p>
            <a:endParaRPr lang="en-GB">
              <a:solidFill>
                <a:schemeClr val="bg1"/>
              </a:solidFill>
              <a:latin typeface="Consolas"/>
              <a:cs typeface="Calibri"/>
            </a:endParaRPr>
          </a:p>
          <a:p>
            <a:r>
              <a:rPr lang="en-GB">
                <a:solidFill>
                  <a:schemeClr val="bg1"/>
                </a:solidFill>
                <a:latin typeface="Consolas"/>
                <a:cs typeface="Calibri"/>
              </a:rPr>
              <a:t>Parameters = estimated from </a:t>
            </a:r>
            <a:r>
              <a:rPr lang="en-GB" b="1">
                <a:solidFill>
                  <a:schemeClr val="bg1"/>
                </a:solidFill>
                <a:latin typeface="Consolas"/>
                <a:cs typeface="Calibri"/>
              </a:rPr>
              <a:t>data</a:t>
            </a:r>
          </a:p>
          <a:p>
            <a:r>
              <a:rPr lang="en-GB">
                <a:solidFill>
                  <a:schemeClr val="bg1"/>
                </a:solidFill>
                <a:latin typeface="Consolas"/>
                <a:cs typeface="Calibri"/>
              </a:rPr>
              <a:t>Hyper-parameters = </a:t>
            </a:r>
            <a:r>
              <a:rPr lang="en-GB" b="1">
                <a:solidFill>
                  <a:schemeClr val="bg1"/>
                </a:solidFill>
                <a:latin typeface="Consolas"/>
                <a:cs typeface="Calibri"/>
              </a:rPr>
              <a:t>manually </a:t>
            </a:r>
            <a:r>
              <a:rPr lang="en-GB">
                <a:solidFill>
                  <a:schemeClr val="bg1"/>
                </a:solidFill>
                <a:latin typeface="Consolas"/>
                <a:cs typeface="Calibri"/>
              </a:rPr>
              <a:t>set from by you (or ADAM)</a:t>
            </a:r>
          </a:p>
          <a:p>
            <a:endParaRPr lang="en-GB">
              <a:solidFill>
                <a:schemeClr val="bg1"/>
              </a:solidFill>
              <a:latin typeface="Consolas"/>
              <a:cs typeface="Calibri"/>
            </a:endParaRPr>
          </a:p>
          <a:p>
            <a:pPr marL="0" indent="0">
              <a:buNone/>
            </a:pPr>
            <a:endParaRPr lang="en-GB">
              <a:solidFill>
                <a:schemeClr val="bg1"/>
              </a:solidFill>
              <a:latin typeface="Consolas"/>
              <a:cs typeface="Calibri"/>
            </a:endParaRPr>
          </a:p>
          <a:p>
            <a:endParaRPr lang="en-GB">
              <a:solidFill>
                <a:schemeClr val="bg1"/>
              </a:solidFill>
              <a:latin typeface="Consolas"/>
              <a:cs typeface="Calibri"/>
            </a:endParaRPr>
          </a:p>
          <a:p>
            <a:endParaRPr lang="en-GB">
              <a:solidFill>
                <a:schemeClr val="bg1"/>
              </a:solidFill>
              <a:latin typeface="Consolas"/>
              <a:cs typeface="Calibri"/>
            </a:endParaRPr>
          </a:p>
          <a:p>
            <a:endParaRPr lang="en-GB">
              <a:solidFill>
                <a:schemeClr val="bg1"/>
              </a:solidFill>
              <a:latin typeface="Consolas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3524B9-0EB7-9652-BB41-FC3F7D4C0541}"/>
              </a:ext>
            </a:extLst>
          </p:cNvPr>
          <p:cNvSpPr txBox="1"/>
          <p:nvPr/>
        </p:nvSpPr>
        <p:spPr>
          <a:xfrm>
            <a:off x="2967318" y="3872753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endParaRPr lang="en-US" sz="2400">
              <a:cs typeface="Arial"/>
            </a:endParaRP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30B41969-891A-8C33-93C0-D03B4CBE3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890" y="2371435"/>
            <a:ext cx="5472404" cy="27916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FF4CDA0-66D8-A16A-8185-FDFE655B57EF}"/>
              </a:ext>
            </a:extLst>
          </p:cNvPr>
          <p:cNvSpPr txBox="1">
            <a:spLocks/>
          </p:cNvSpPr>
          <p:nvPr/>
        </p:nvSpPr>
        <p:spPr>
          <a:xfrm>
            <a:off x="941962" y="3391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>
                <a:solidFill>
                  <a:schemeClr val="bg1"/>
                </a:solidFill>
                <a:latin typeface="Consolas"/>
              </a:rPr>
              <a:t>&lt;Let’s Code/&gt;</a:t>
            </a:r>
          </a:p>
        </p:txBody>
      </p:sp>
    </p:spTree>
    <p:extLst>
      <p:ext uri="{BB962C8B-B14F-4D97-AF65-F5344CB8AC3E}">
        <p14:creationId xmlns:p14="http://schemas.microsoft.com/office/powerpoint/2010/main" val="2576318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ED0DA-F1EB-975F-D973-E9FE04A99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Input and Output Size</a:t>
            </a:r>
            <a:endParaRPr lang="en-GB"/>
          </a:p>
        </p:txBody>
      </p:sp>
      <p:pic>
        <p:nvPicPr>
          <p:cNvPr id="5" name="Picture 2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112B93DC-9BF4-66A9-4C27-E6046C0A0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903" y="2487681"/>
            <a:ext cx="8979408" cy="281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233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E249DA-9AD5-F546-0D4C-8EF1C8AEC6D6}"/>
              </a:ext>
            </a:extLst>
          </p:cNvPr>
          <p:cNvSpPr txBox="1"/>
          <p:nvPr/>
        </p:nvSpPr>
        <p:spPr>
          <a:xfrm>
            <a:off x="2559184" y="2705100"/>
            <a:ext cx="74408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latin typeface="Consolas"/>
                <a:cs typeface="Calibri"/>
              </a:rPr>
              <a:t>1,   2,   3,   4,   5,  ...  123, 124, 125, 126, 127, 128</a:t>
            </a:r>
            <a:endParaRPr lang="en-GB" b="1">
              <a:latin typeface="Consolas"/>
              <a:cs typeface="Courier New"/>
            </a:endParaRPr>
          </a:p>
        </p:txBody>
      </p:sp>
      <p:pic>
        <p:nvPicPr>
          <p:cNvPr id="11" name="Picture 2" descr="Using Moving and Tumbling Windows to Highlight Trends | Tanzu Observability  Documentation">
            <a:extLst>
              <a:ext uri="{FF2B5EF4-FFF2-40B4-BE49-F238E27FC236}">
                <a16:creationId xmlns:a16="http://schemas.microsoft.com/office/drawing/2014/main" id="{495FDA04-F4D1-CECF-1B89-928BD2B57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51" y="4331341"/>
            <a:ext cx="3070672" cy="2158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4ADB345E-A3CB-5314-E403-93D3344C9F14}"/>
              </a:ext>
            </a:extLst>
          </p:cNvPr>
          <p:cNvSpPr/>
          <p:nvPr/>
        </p:nvSpPr>
        <p:spPr>
          <a:xfrm rot="-2760000">
            <a:off x="8752021" y="3284107"/>
            <a:ext cx="306917" cy="96916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706138-3CA5-46E2-5DDF-ACBD091CFF27}"/>
              </a:ext>
            </a:extLst>
          </p:cNvPr>
          <p:cNvSpPr/>
          <p:nvPr/>
        </p:nvSpPr>
        <p:spPr>
          <a:xfrm>
            <a:off x="2450560" y="2589989"/>
            <a:ext cx="535023" cy="591768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1EF30DBE-8DDB-CD37-387B-50BE79690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Input Size = 1</a:t>
            </a:r>
            <a:endParaRPr lang="en-GB"/>
          </a:p>
        </p:txBody>
      </p:sp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F64EE540-9235-9C9F-1073-1251CDB97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070" y="4498844"/>
            <a:ext cx="4758990" cy="1655210"/>
          </a:xfrm>
          <a:prstGeom prst="rect">
            <a:avLst/>
          </a:prstGeom>
        </p:spPr>
      </p:pic>
      <p:sp>
        <p:nvSpPr>
          <p:cNvPr id="25" name="Arrow: Down 24">
            <a:extLst>
              <a:ext uri="{FF2B5EF4-FFF2-40B4-BE49-F238E27FC236}">
                <a16:creationId xmlns:a16="http://schemas.microsoft.com/office/drawing/2014/main" id="{3D83A07F-CB8D-86BB-83CF-7A7FB52C566E}"/>
              </a:ext>
            </a:extLst>
          </p:cNvPr>
          <p:cNvSpPr/>
          <p:nvPr/>
        </p:nvSpPr>
        <p:spPr>
          <a:xfrm rot="13260000">
            <a:off x="2933882" y="3307476"/>
            <a:ext cx="290705" cy="92863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3522F0-FC42-34DC-75D1-F01D8156237B}"/>
              </a:ext>
            </a:extLst>
          </p:cNvPr>
          <p:cNvSpPr txBox="1"/>
          <p:nvPr/>
        </p:nvSpPr>
        <p:spPr>
          <a:xfrm rot="18600000">
            <a:off x="2298970" y="1814209"/>
            <a:ext cx="13821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i="1">
                <a:cs typeface="Calibri"/>
              </a:rPr>
              <a:t>Input 1</a:t>
            </a:r>
            <a:endParaRPr lang="en-GB" i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2911BF-BA2E-3535-EBAB-E55741BD757C}"/>
              </a:ext>
            </a:extLst>
          </p:cNvPr>
          <p:cNvSpPr txBox="1"/>
          <p:nvPr/>
        </p:nvSpPr>
        <p:spPr>
          <a:xfrm rot="-3120000">
            <a:off x="2971798" y="1806102"/>
            <a:ext cx="13821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i="1">
                <a:cs typeface="Calibri"/>
              </a:rPr>
              <a:t>Input 2</a:t>
            </a:r>
            <a:endParaRPr lang="en-GB" i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A5117C-8D4F-4B4E-3DDF-073BFEE6B3CC}"/>
              </a:ext>
            </a:extLst>
          </p:cNvPr>
          <p:cNvSpPr txBox="1"/>
          <p:nvPr/>
        </p:nvSpPr>
        <p:spPr>
          <a:xfrm rot="-3000000">
            <a:off x="3644627" y="1814207"/>
            <a:ext cx="13821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i="1">
                <a:cs typeface="Calibri"/>
              </a:rPr>
              <a:t>Input 2</a:t>
            </a:r>
            <a:endParaRPr lang="en-GB" i="1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729E75-5625-9C61-B3BF-FB0002A39E85}"/>
              </a:ext>
            </a:extLst>
          </p:cNvPr>
          <p:cNvSpPr/>
          <p:nvPr/>
        </p:nvSpPr>
        <p:spPr>
          <a:xfrm>
            <a:off x="3082857" y="2589987"/>
            <a:ext cx="591767" cy="59987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F8926DB-839C-2FF0-B9CA-AC5415B4FAB1}"/>
              </a:ext>
            </a:extLst>
          </p:cNvPr>
          <p:cNvSpPr/>
          <p:nvPr/>
        </p:nvSpPr>
        <p:spPr>
          <a:xfrm>
            <a:off x="3796219" y="2589987"/>
            <a:ext cx="535023" cy="591768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6B0DC3-CB7B-198E-54E6-9341F9F567FA}"/>
              </a:ext>
            </a:extLst>
          </p:cNvPr>
          <p:cNvSpPr txBox="1"/>
          <p:nvPr/>
        </p:nvSpPr>
        <p:spPr>
          <a:xfrm>
            <a:off x="7031998" y="4813091"/>
            <a:ext cx="396402" cy="369332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latin typeface="Consolas"/>
                <a:cs typeface="Calibri"/>
              </a:rPr>
              <a:t>1</a:t>
            </a:r>
            <a:endParaRPr lang="en-GB" b="1">
              <a:latin typeface="Consolas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138618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E249DA-9AD5-F546-0D4C-8EF1C8AEC6D6}"/>
              </a:ext>
            </a:extLst>
          </p:cNvPr>
          <p:cNvSpPr txBox="1"/>
          <p:nvPr/>
        </p:nvSpPr>
        <p:spPr>
          <a:xfrm>
            <a:off x="2599716" y="2230875"/>
            <a:ext cx="74408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latin typeface="Consolas"/>
                <a:cs typeface="Calibri"/>
              </a:rPr>
              <a:t>1,   2,   3,   4,   5,  ...  123, 124, 125, 126, 127, 128</a:t>
            </a:r>
            <a:endParaRPr lang="en-GB" b="1">
              <a:latin typeface="Consolas"/>
              <a:cs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9C23F0-61F5-3B02-537E-E33A97321556}"/>
              </a:ext>
            </a:extLst>
          </p:cNvPr>
          <p:cNvSpPr txBox="1"/>
          <p:nvPr/>
        </p:nvSpPr>
        <p:spPr>
          <a:xfrm>
            <a:off x="1967417" y="2603768"/>
            <a:ext cx="74408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latin typeface="Consolas"/>
                <a:cs typeface="Calibri"/>
              </a:rPr>
              <a:t>1,   2,   3,   4,   5,  ...  123, 124, 125, 126, 127, 128</a:t>
            </a:r>
            <a:endParaRPr lang="en-GB" b="1">
              <a:latin typeface="Consolas"/>
              <a:cs typeface="Courier New"/>
            </a:endParaRPr>
          </a:p>
        </p:txBody>
      </p:sp>
      <p:sp>
        <p:nvSpPr>
          <p:cNvPr id="4" name="Title 19">
            <a:extLst>
              <a:ext uri="{FF2B5EF4-FFF2-40B4-BE49-F238E27FC236}">
                <a16:creationId xmlns:a16="http://schemas.microsoft.com/office/drawing/2014/main" id="{ABEDC69E-C288-826A-936C-D0A4EC795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>
                <a:cs typeface="Calibri Light"/>
              </a:rPr>
              <a:t>Input Size = 2</a:t>
            </a: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81ADB2-5E7B-015D-EB01-32A442FD80DA}"/>
              </a:ext>
            </a:extLst>
          </p:cNvPr>
          <p:cNvSpPr/>
          <p:nvPr/>
        </p:nvSpPr>
        <p:spPr>
          <a:xfrm>
            <a:off x="2442454" y="2160351"/>
            <a:ext cx="535023" cy="81064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FD9E00-BE0B-D801-47A9-BFED484CBD41}"/>
              </a:ext>
            </a:extLst>
          </p:cNvPr>
          <p:cNvSpPr txBox="1"/>
          <p:nvPr/>
        </p:nvSpPr>
        <p:spPr>
          <a:xfrm rot="18600000">
            <a:off x="2290864" y="1384571"/>
            <a:ext cx="13821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i="1">
                <a:cs typeface="Calibri"/>
              </a:rPr>
              <a:t>Input 1</a:t>
            </a:r>
            <a:endParaRPr lang="en-GB" i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BC0DEE-DB98-253F-A373-1F3C0717AC5C}"/>
              </a:ext>
            </a:extLst>
          </p:cNvPr>
          <p:cNvSpPr txBox="1"/>
          <p:nvPr/>
        </p:nvSpPr>
        <p:spPr>
          <a:xfrm rot="-3120000">
            <a:off x="2963692" y="1376464"/>
            <a:ext cx="13821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i="1">
                <a:cs typeface="Calibri"/>
              </a:rPr>
              <a:t>Input 2</a:t>
            </a:r>
            <a:endParaRPr lang="en-GB" i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A382DD-2EBB-E7CB-C0C3-15A0FC39B057}"/>
              </a:ext>
            </a:extLst>
          </p:cNvPr>
          <p:cNvSpPr txBox="1"/>
          <p:nvPr/>
        </p:nvSpPr>
        <p:spPr>
          <a:xfrm rot="-3000000">
            <a:off x="3636521" y="1384569"/>
            <a:ext cx="13821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i="1">
                <a:cs typeface="Calibri"/>
              </a:rPr>
              <a:t>Input 2</a:t>
            </a:r>
            <a:endParaRPr lang="en-GB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27F070-1E99-D46E-70A8-DBCFD0A9FF25}"/>
              </a:ext>
            </a:extLst>
          </p:cNvPr>
          <p:cNvSpPr/>
          <p:nvPr/>
        </p:nvSpPr>
        <p:spPr>
          <a:xfrm>
            <a:off x="3082857" y="2160349"/>
            <a:ext cx="575555" cy="84306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4BF0DA-2C5D-4FAD-BE02-9DD44D91BAEB}"/>
              </a:ext>
            </a:extLst>
          </p:cNvPr>
          <p:cNvSpPr/>
          <p:nvPr/>
        </p:nvSpPr>
        <p:spPr>
          <a:xfrm>
            <a:off x="3788113" y="2160349"/>
            <a:ext cx="535023" cy="84306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3579F36D-09A0-3FBC-9B41-CEF2B14C6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690" y="4141322"/>
            <a:ext cx="5234696" cy="2240564"/>
          </a:xfrm>
          <a:prstGeom prst="rect">
            <a:avLst/>
          </a:prstGeom>
        </p:spPr>
      </p:pic>
      <p:sp>
        <p:nvSpPr>
          <p:cNvPr id="21" name="Arrow: Down 20">
            <a:extLst>
              <a:ext uri="{FF2B5EF4-FFF2-40B4-BE49-F238E27FC236}">
                <a16:creationId xmlns:a16="http://schemas.microsoft.com/office/drawing/2014/main" id="{6175EFC8-E57F-F04E-04C5-44CDF81A510A}"/>
              </a:ext>
            </a:extLst>
          </p:cNvPr>
          <p:cNvSpPr/>
          <p:nvPr/>
        </p:nvSpPr>
        <p:spPr>
          <a:xfrm rot="13260000">
            <a:off x="2933882" y="3307476"/>
            <a:ext cx="290705" cy="92863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" descr="Using Moving and Tumbling Windows to Highlight Trends | Tanzu Observability  Documentation">
            <a:extLst>
              <a:ext uri="{FF2B5EF4-FFF2-40B4-BE49-F238E27FC236}">
                <a16:creationId xmlns:a16="http://schemas.microsoft.com/office/drawing/2014/main" id="{13A74821-4714-402D-4BB0-AA1F05D63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15" y="4339447"/>
            <a:ext cx="2916650" cy="205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Arrow: Down 24">
            <a:extLst>
              <a:ext uri="{FF2B5EF4-FFF2-40B4-BE49-F238E27FC236}">
                <a16:creationId xmlns:a16="http://schemas.microsoft.com/office/drawing/2014/main" id="{577272BA-858D-2C1D-DC8B-008D923E3912}"/>
              </a:ext>
            </a:extLst>
          </p:cNvPr>
          <p:cNvSpPr/>
          <p:nvPr/>
        </p:nvSpPr>
        <p:spPr>
          <a:xfrm rot="-2760000">
            <a:off x="9392425" y="3081447"/>
            <a:ext cx="306917" cy="96916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94D3605-59FC-8DC0-94FD-9F5643432B8B}"/>
              </a:ext>
            </a:extLst>
          </p:cNvPr>
          <p:cNvSpPr/>
          <p:nvPr/>
        </p:nvSpPr>
        <p:spPr>
          <a:xfrm>
            <a:off x="10043810" y="4038599"/>
            <a:ext cx="1434829" cy="1613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1EFAD7-A318-EC0A-883D-59B04EE0F1B1}"/>
              </a:ext>
            </a:extLst>
          </p:cNvPr>
          <p:cNvSpPr/>
          <p:nvPr/>
        </p:nvSpPr>
        <p:spPr>
          <a:xfrm>
            <a:off x="9638489" y="4289896"/>
            <a:ext cx="1126787" cy="4863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689626-4378-C69A-BBB2-8445A74DF28E}"/>
              </a:ext>
            </a:extLst>
          </p:cNvPr>
          <p:cNvSpPr txBox="1"/>
          <p:nvPr/>
        </p:nvSpPr>
        <p:spPr>
          <a:xfrm>
            <a:off x="6531311" y="4476342"/>
            <a:ext cx="3964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latin typeface="Consolas"/>
                <a:cs typeface="Calibri"/>
              </a:rPr>
              <a:t>1</a:t>
            </a:r>
            <a:endParaRPr lang="en-GB" b="1">
              <a:latin typeface="Consolas"/>
              <a:cs typeface="Courier New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359B57-5BED-E3E8-CD8A-A0F3EE526B3D}"/>
              </a:ext>
            </a:extLst>
          </p:cNvPr>
          <p:cNvSpPr txBox="1"/>
          <p:nvPr/>
        </p:nvSpPr>
        <p:spPr>
          <a:xfrm>
            <a:off x="6531310" y="5886852"/>
            <a:ext cx="3964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latin typeface="Consolas"/>
                <a:cs typeface="Calibri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1E9BDB-D94C-CAED-89FC-376BA6F70478}"/>
              </a:ext>
            </a:extLst>
          </p:cNvPr>
          <p:cNvSpPr txBox="1"/>
          <p:nvPr/>
        </p:nvSpPr>
        <p:spPr>
          <a:xfrm rot="18600000">
            <a:off x="6238672" y="3338208"/>
            <a:ext cx="13821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i="1">
                <a:cs typeface="Calibri"/>
              </a:rPr>
              <a:t>Input 1</a:t>
            </a:r>
            <a:endParaRPr lang="en-GB" i="1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9925EA-85D8-7194-0FDB-32B4D4C31D06}"/>
              </a:ext>
            </a:extLst>
          </p:cNvPr>
          <p:cNvSpPr/>
          <p:nvPr/>
        </p:nvSpPr>
        <p:spPr>
          <a:xfrm>
            <a:off x="6382156" y="4170731"/>
            <a:ext cx="632299" cy="229410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44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picture containing person&#10;&#10;Description automatically generated">
            <a:extLst>
              <a:ext uri="{FF2B5EF4-FFF2-40B4-BE49-F238E27FC236}">
                <a16:creationId xmlns:a16="http://schemas.microsoft.com/office/drawing/2014/main" id="{6825C65D-5F7F-33D5-26B7-39FF95016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9" y="-6096"/>
            <a:ext cx="12156141" cy="6853567"/>
          </a:xfrm>
          <a:prstGeom prst="rect">
            <a:avLst/>
          </a:prstGeom>
        </p:spPr>
      </p:pic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591CE6DB-CCCC-9EFE-E60B-435710FF6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3776" y="2241"/>
            <a:ext cx="2526553" cy="1893047"/>
          </a:xfrm>
          <a:prstGeom prst="rect">
            <a:avLst/>
          </a:prstGeom>
        </p:spPr>
      </p:pic>
      <p:pic>
        <p:nvPicPr>
          <p:cNvPr id="3" name="Picture 10" descr="Chart&#10;&#10;Description automatically generated">
            <a:extLst>
              <a:ext uri="{FF2B5EF4-FFF2-40B4-BE49-F238E27FC236}">
                <a16:creationId xmlns:a16="http://schemas.microsoft.com/office/drawing/2014/main" id="{DCA6DB02-EA9E-03BA-0964-766A682E7A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320" y="2034999"/>
            <a:ext cx="6418728" cy="4075247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AD1F5557-251E-00AC-1EC1-915A73A3B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8342" y="3240145"/>
            <a:ext cx="927847" cy="885710"/>
          </a:xfrm>
          <a:prstGeom prst="rect">
            <a:avLst/>
          </a:prstGeom>
        </p:spPr>
      </p:pic>
      <p:sp>
        <p:nvSpPr>
          <p:cNvPr id="11" name="Arrow: Left 10">
            <a:extLst>
              <a:ext uri="{FF2B5EF4-FFF2-40B4-BE49-F238E27FC236}">
                <a16:creationId xmlns:a16="http://schemas.microsoft.com/office/drawing/2014/main" id="{D91E6F35-F2E3-57CE-6383-47B0FE0DEDB6}"/>
              </a:ext>
            </a:extLst>
          </p:cNvPr>
          <p:cNvSpPr/>
          <p:nvPr/>
        </p:nvSpPr>
        <p:spPr>
          <a:xfrm rot="15755461">
            <a:off x="4544477" y="3784719"/>
            <a:ext cx="1763060" cy="5229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lowchart: Preparation 29">
            <a:extLst>
              <a:ext uri="{FF2B5EF4-FFF2-40B4-BE49-F238E27FC236}">
                <a16:creationId xmlns:a16="http://schemas.microsoft.com/office/drawing/2014/main" id="{93395327-F8F8-EA22-A859-87DBE57C5CB1}"/>
              </a:ext>
            </a:extLst>
          </p:cNvPr>
          <p:cNvSpPr/>
          <p:nvPr/>
        </p:nvSpPr>
        <p:spPr>
          <a:xfrm>
            <a:off x="9311229" y="3681436"/>
            <a:ext cx="2640708" cy="545353"/>
          </a:xfrm>
          <a:prstGeom prst="flowChartPreparation">
            <a:avLst/>
          </a:prstGeom>
          <a:gradFill flip="none" rotWithShape="1">
            <a:gsLst>
              <a:gs pos="0">
                <a:srgbClr val="091164">
                  <a:shade val="30000"/>
                  <a:satMod val="115000"/>
                </a:srgbClr>
              </a:gs>
              <a:gs pos="50000">
                <a:srgbClr val="091164">
                  <a:shade val="67500"/>
                  <a:satMod val="115000"/>
                </a:srgbClr>
              </a:gs>
              <a:gs pos="100000">
                <a:srgbClr val="091164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 algn="ctr">
              <a:buAutoNum type="alphaUcPeriod"/>
            </a:pPr>
            <a:r>
              <a:rPr lang="en-GB">
                <a:cs typeface="Calibri"/>
              </a:rPr>
              <a:t>Go up</a:t>
            </a:r>
          </a:p>
        </p:txBody>
      </p:sp>
      <p:sp>
        <p:nvSpPr>
          <p:cNvPr id="7" name="Flowchart: Preparation 6">
            <a:extLst>
              <a:ext uri="{FF2B5EF4-FFF2-40B4-BE49-F238E27FC236}">
                <a16:creationId xmlns:a16="http://schemas.microsoft.com/office/drawing/2014/main" id="{38951402-CB78-380D-C097-D55AF3C9503C}"/>
              </a:ext>
            </a:extLst>
          </p:cNvPr>
          <p:cNvSpPr/>
          <p:nvPr/>
        </p:nvSpPr>
        <p:spPr>
          <a:xfrm>
            <a:off x="9267903" y="4455645"/>
            <a:ext cx="2684034" cy="545353"/>
          </a:xfrm>
          <a:prstGeom prst="flowChartPreparation">
            <a:avLst/>
          </a:prstGeom>
          <a:gradFill flip="none" rotWithShape="1">
            <a:gsLst>
              <a:gs pos="0">
                <a:srgbClr val="091164">
                  <a:shade val="30000"/>
                  <a:satMod val="115000"/>
                </a:srgbClr>
              </a:gs>
              <a:gs pos="50000">
                <a:srgbClr val="091164">
                  <a:shade val="67500"/>
                  <a:satMod val="115000"/>
                </a:srgbClr>
              </a:gs>
              <a:gs pos="100000">
                <a:srgbClr val="091164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>
                <a:cs typeface="Calibri"/>
              </a:rPr>
              <a:t>B.   Stay same</a:t>
            </a:r>
          </a:p>
        </p:txBody>
      </p:sp>
      <p:sp>
        <p:nvSpPr>
          <p:cNvPr id="8" name="Flowchart: Preparation 7">
            <a:extLst>
              <a:ext uri="{FF2B5EF4-FFF2-40B4-BE49-F238E27FC236}">
                <a16:creationId xmlns:a16="http://schemas.microsoft.com/office/drawing/2014/main" id="{0F5D92BC-2DEA-0826-432E-3562A127E241}"/>
              </a:ext>
            </a:extLst>
          </p:cNvPr>
          <p:cNvSpPr/>
          <p:nvPr/>
        </p:nvSpPr>
        <p:spPr>
          <a:xfrm>
            <a:off x="9311228" y="5249772"/>
            <a:ext cx="2684035" cy="545353"/>
          </a:xfrm>
          <a:prstGeom prst="flowChartPreparation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>
                <a:cs typeface="Calibri"/>
              </a:rPr>
              <a:t>C.    Go Down</a:t>
            </a:r>
          </a:p>
        </p:txBody>
      </p:sp>
      <p:sp>
        <p:nvSpPr>
          <p:cNvPr id="9" name="Flowchart: Preparation 8">
            <a:extLst>
              <a:ext uri="{FF2B5EF4-FFF2-40B4-BE49-F238E27FC236}">
                <a16:creationId xmlns:a16="http://schemas.microsoft.com/office/drawing/2014/main" id="{BD2A0E09-5365-FF75-DD89-AAE9C5E87359}"/>
              </a:ext>
            </a:extLst>
          </p:cNvPr>
          <p:cNvSpPr/>
          <p:nvPr/>
        </p:nvSpPr>
        <p:spPr>
          <a:xfrm>
            <a:off x="9311229" y="6023981"/>
            <a:ext cx="2684036" cy="545353"/>
          </a:xfrm>
          <a:prstGeom prst="flowChartPreparation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>
                <a:cs typeface="Calibri"/>
              </a:rPr>
              <a:t>D. Don’t Know</a:t>
            </a:r>
          </a:p>
        </p:txBody>
      </p:sp>
      <p:sp>
        <p:nvSpPr>
          <p:cNvPr id="10" name="Flowchart: Preparation 9">
            <a:extLst>
              <a:ext uri="{FF2B5EF4-FFF2-40B4-BE49-F238E27FC236}">
                <a16:creationId xmlns:a16="http://schemas.microsoft.com/office/drawing/2014/main" id="{A7754C99-ABB4-A54C-F9C5-63C0C363890A}"/>
              </a:ext>
            </a:extLst>
          </p:cNvPr>
          <p:cNvSpPr/>
          <p:nvPr/>
        </p:nvSpPr>
        <p:spPr>
          <a:xfrm>
            <a:off x="9354555" y="2161545"/>
            <a:ext cx="2640708" cy="1267455"/>
          </a:xfrm>
          <a:prstGeom prst="flowChartPreparation">
            <a:avLst/>
          </a:prstGeom>
          <a:gradFill flip="none" rotWithShape="1">
            <a:gsLst>
              <a:gs pos="0">
                <a:srgbClr val="091164">
                  <a:shade val="30000"/>
                  <a:satMod val="115000"/>
                </a:srgbClr>
              </a:gs>
              <a:gs pos="50000">
                <a:srgbClr val="091164">
                  <a:shade val="67500"/>
                  <a:satMod val="115000"/>
                </a:srgbClr>
              </a:gs>
              <a:gs pos="100000">
                <a:srgbClr val="091164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>
                <a:cs typeface="Calibri"/>
              </a:rPr>
              <a:t>Where will the price go next?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2380FF8F-F1B7-C5B4-EE4B-D122FD9AB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4284" y="2241"/>
            <a:ext cx="2526553" cy="1893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439E0C-8E68-CFD9-1F02-2C5BF3168670}"/>
              </a:ext>
            </a:extLst>
          </p:cNvPr>
          <p:cNvSpPr txBox="1"/>
          <p:nvPr/>
        </p:nvSpPr>
        <p:spPr>
          <a:xfrm>
            <a:off x="403437" y="2076075"/>
            <a:ext cx="2161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Microsoft (MSFT)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D3C451-5BA1-ECC5-D330-C1F8DB70DA89}"/>
              </a:ext>
            </a:extLst>
          </p:cNvPr>
          <p:cNvSpPr txBox="1"/>
          <p:nvPr/>
        </p:nvSpPr>
        <p:spPr>
          <a:xfrm>
            <a:off x="331694" y="5654649"/>
            <a:ext cx="1217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22</a:t>
            </a:r>
            <a:r>
              <a:rPr lang="en-GB" baseline="30000"/>
              <a:t>nd</a:t>
            </a:r>
            <a:r>
              <a:rPr lang="en-GB"/>
              <a:t> Feb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B97E65-DE38-8711-2F6E-C433666B9E40}"/>
              </a:ext>
            </a:extLst>
          </p:cNvPr>
          <p:cNvSpPr txBox="1"/>
          <p:nvPr/>
        </p:nvSpPr>
        <p:spPr>
          <a:xfrm>
            <a:off x="2429881" y="5681582"/>
            <a:ext cx="1217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23</a:t>
            </a:r>
            <a:r>
              <a:rPr lang="en-GB" baseline="30000"/>
              <a:t>rd</a:t>
            </a:r>
            <a:r>
              <a:rPr lang="en-GB"/>
              <a:t> Feb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88D633-F574-C403-7B6C-10F92E2BA133}"/>
              </a:ext>
            </a:extLst>
          </p:cNvPr>
          <p:cNvSpPr txBox="1"/>
          <p:nvPr/>
        </p:nvSpPr>
        <p:spPr>
          <a:xfrm>
            <a:off x="4879868" y="5740914"/>
            <a:ext cx="1217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24</a:t>
            </a:r>
            <a:r>
              <a:rPr lang="en-GB" baseline="30000"/>
              <a:t>th</a:t>
            </a:r>
            <a:r>
              <a:rPr lang="en-GB"/>
              <a:t> Feb</a:t>
            </a:r>
          </a:p>
        </p:txBody>
      </p:sp>
      <p:pic>
        <p:nvPicPr>
          <p:cNvPr id="17" name="Picture 2" descr="Market Milestones as the Bull Market Turns 10">
            <a:extLst>
              <a:ext uri="{FF2B5EF4-FFF2-40B4-BE49-F238E27FC236}">
                <a16:creationId xmlns:a16="http://schemas.microsoft.com/office/drawing/2014/main" id="{49257AD0-0552-BBFF-5DF9-16FEB2A9E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rgbClr val="121635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100" b="90000" l="10000" r="90000">
                        <a14:foregroundMark x1="85267" y1="8100" x2="85267" y2="8100"/>
                        <a14:foregroundMark x1="58267" y1="72800" x2="58067" y2="81600"/>
                        <a14:foregroundMark x1="66200" y1="64600" x2="67800" y2="79000"/>
                        <a14:foregroundMark x1="76133" y1="57000" x2="77400" y2="73000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81" y="6296657"/>
            <a:ext cx="498997" cy="33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hought Bubble: Cloud 17">
            <a:extLst>
              <a:ext uri="{FF2B5EF4-FFF2-40B4-BE49-F238E27FC236}">
                <a16:creationId xmlns:a16="http://schemas.microsoft.com/office/drawing/2014/main" id="{C7C107B0-F556-A289-A191-0DA96B297220}"/>
              </a:ext>
            </a:extLst>
          </p:cNvPr>
          <p:cNvSpPr/>
          <p:nvPr/>
        </p:nvSpPr>
        <p:spPr>
          <a:xfrm flipH="1">
            <a:off x="7578536" y="5375931"/>
            <a:ext cx="1545925" cy="838387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9F9FBD-B867-C0E6-3113-AD7294D11E16}"/>
              </a:ext>
            </a:extLst>
          </p:cNvPr>
          <p:cNvSpPr txBox="1"/>
          <p:nvPr/>
        </p:nvSpPr>
        <p:spPr>
          <a:xfrm>
            <a:off x="7836230" y="5471958"/>
            <a:ext cx="1030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/>
              <a:t>Market manipulation </a:t>
            </a:r>
            <a:r>
              <a:rPr lang="en-GB" sz="1200" b="0" i="0">
                <a:solidFill>
                  <a:srgbClr val="000000"/>
                </a:solidFill>
                <a:effectLst/>
                <a:latin typeface="Apple Color Emoji"/>
              </a:rPr>
              <a:t>😝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38246502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E249DA-9AD5-F546-0D4C-8EF1C8AEC6D6}"/>
              </a:ext>
            </a:extLst>
          </p:cNvPr>
          <p:cNvSpPr txBox="1"/>
          <p:nvPr/>
        </p:nvSpPr>
        <p:spPr>
          <a:xfrm>
            <a:off x="3637333" y="2263300"/>
            <a:ext cx="74408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latin typeface="Consolas"/>
                <a:cs typeface="Calibri"/>
              </a:rPr>
              <a:t>1,   2,   3,   4,   5,  ...  123, 124, 125, 126, 127, 128</a:t>
            </a:r>
            <a:endParaRPr lang="en-GB" b="1">
              <a:latin typeface="Consolas"/>
              <a:cs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9C23F0-61F5-3B02-537E-E33A97321556}"/>
              </a:ext>
            </a:extLst>
          </p:cNvPr>
          <p:cNvSpPr txBox="1"/>
          <p:nvPr/>
        </p:nvSpPr>
        <p:spPr>
          <a:xfrm>
            <a:off x="3005034" y="2636193"/>
            <a:ext cx="74408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latin typeface="Consolas"/>
                <a:cs typeface="Calibri"/>
              </a:rPr>
              <a:t>1,   2,   3,   4,   5,  ...  123, 124, 125, 126, 127, 128</a:t>
            </a:r>
            <a:endParaRPr lang="en-GB" b="1">
              <a:latin typeface="Consolas"/>
              <a:cs typeface="Courier New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476743-1E48-3CB0-34DE-7A65A5304ED3}"/>
              </a:ext>
            </a:extLst>
          </p:cNvPr>
          <p:cNvSpPr txBox="1"/>
          <p:nvPr/>
        </p:nvSpPr>
        <p:spPr>
          <a:xfrm>
            <a:off x="2380842" y="3009086"/>
            <a:ext cx="74408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latin typeface="Consolas"/>
                <a:cs typeface="Calibri"/>
              </a:rPr>
              <a:t>1,   2,   3,   4,   5,  ...  123, 124, 125, 126, 127, 128</a:t>
            </a:r>
            <a:endParaRPr lang="en-GB" b="1">
              <a:latin typeface="Consolas"/>
              <a:cs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89571B-56A5-E095-4679-A6D92729D5BA}"/>
              </a:ext>
            </a:extLst>
          </p:cNvPr>
          <p:cNvSpPr txBox="1"/>
          <p:nvPr/>
        </p:nvSpPr>
        <p:spPr>
          <a:xfrm>
            <a:off x="1748543" y="3381979"/>
            <a:ext cx="74408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latin typeface="Consolas"/>
                <a:cs typeface="Calibri"/>
              </a:rPr>
              <a:t>1,   2,   3,   4,   5,  ...  123, 124, 125, 126, 127, 128</a:t>
            </a:r>
            <a:endParaRPr lang="en-GB" b="1">
              <a:latin typeface="Consolas"/>
              <a:cs typeface="Courier New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9563FC-C64D-0A10-D736-F942215995EF}"/>
              </a:ext>
            </a:extLst>
          </p:cNvPr>
          <p:cNvSpPr txBox="1"/>
          <p:nvPr/>
        </p:nvSpPr>
        <p:spPr>
          <a:xfrm>
            <a:off x="1124351" y="3754872"/>
            <a:ext cx="74408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latin typeface="Consolas"/>
                <a:cs typeface="Calibri"/>
              </a:rPr>
              <a:t>1,   2,   3,   4,   5,  ...  123, 124, 125, 126, 127, 128</a:t>
            </a:r>
            <a:endParaRPr lang="en-GB" b="1">
              <a:latin typeface="Consolas"/>
              <a:cs typeface="Courier New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80C972-5676-09EC-6227-208793682BED}"/>
              </a:ext>
            </a:extLst>
          </p:cNvPr>
          <p:cNvSpPr txBox="1"/>
          <p:nvPr/>
        </p:nvSpPr>
        <p:spPr>
          <a:xfrm rot="5400000">
            <a:off x="4688732" y="4329371"/>
            <a:ext cx="7765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cs typeface="Calibri"/>
              </a:rPr>
              <a:t>. . .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201840-1493-16F9-403D-1D5BB91E850E}"/>
              </a:ext>
            </a:extLst>
          </p:cNvPr>
          <p:cNvSpPr/>
          <p:nvPr/>
        </p:nvSpPr>
        <p:spPr>
          <a:xfrm>
            <a:off x="3480070" y="2208988"/>
            <a:ext cx="551235" cy="196174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7B2A0C-4CED-C45E-2E81-86237BE836CA}"/>
              </a:ext>
            </a:extLst>
          </p:cNvPr>
          <p:cNvSpPr txBox="1"/>
          <p:nvPr/>
        </p:nvSpPr>
        <p:spPr>
          <a:xfrm rot="18600000">
            <a:off x="3344693" y="1376464"/>
            <a:ext cx="13821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i="1">
                <a:cs typeface="Calibri"/>
              </a:rPr>
              <a:t>Input 1</a:t>
            </a:r>
            <a:endParaRPr lang="en-GB" i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015B52-E25B-4A03-A810-B8DA3B84D115}"/>
              </a:ext>
            </a:extLst>
          </p:cNvPr>
          <p:cNvSpPr txBox="1"/>
          <p:nvPr/>
        </p:nvSpPr>
        <p:spPr>
          <a:xfrm rot="-3120000">
            <a:off x="4017521" y="1368357"/>
            <a:ext cx="13821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i="1">
                <a:cs typeface="Calibri"/>
              </a:rPr>
              <a:t>Input 2</a:t>
            </a:r>
            <a:endParaRPr lang="en-GB" i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EF031A-B013-7754-B7DD-CDFAABEE2820}"/>
              </a:ext>
            </a:extLst>
          </p:cNvPr>
          <p:cNvSpPr txBox="1"/>
          <p:nvPr/>
        </p:nvSpPr>
        <p:spPr>
          <a:xfrm rot="-3000000">
            <a:off x="4690350" y="1376462"/>
            <a:ext cx="13821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i="1">
                <a:cs typeface="Calibri"/>
              </a:rPr>
              <a:t>Input 3</a:t>
            </a:r>
            <a:endParaRPr lang="en-GB" i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9626F0-902E-AC8D-EB2F-606AD0306CC0}"/>
              </a:ext>
            </a:extLst>
          </p:cNvPr>
          <p:cNvSpPr/>
          <p:nvPr/>
        </p:nvSpPr>
        <p:spPr>
          <a:xfrm>
            <a:off x="4136685" y="2208986"/>
            <a:ext cx="567449" cy="1969853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EB18AA-66DB-EC52-2B34-81B7033E25EC}"/>
              </a:ext>
            </a:extLst>
          </p:cNvPr>
          <p:cNvSpPr/>
          <p:nvPr/>
        </p:nvSpPr>
        <p:spPr>
          <a:xfrm>
            <a:off x="4793304" y="2208986"/>
            <a:ext cx="583660" cy="1969853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FAFA561D-E677-0B3F-DB7C-81A273110C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81"/>
          <a:stretch/>
        </p:blipFill>
        <p:spPr>
          <a:xfrm>
            <a:off x="9616763" y="3514964"/>
            <a:ext cx="2262089" cy="3186401"/>
          </a:xfrm>
          <a:prstGeom prst="rect">
            <a:avLst/>
          </a:prstGeom>
        </p:spPr>
      </p:pic>
      <p:sp>
        <p:nvSpPr>
          <p:cNvPr id="24" name="Title 19">
            <a:extLst>
              <a:ext uri="{FF2B5EF4-FFF2-40B4-BE49-F238E27FC236}">
                <a16:creationId xmlns:a16="http://schemas.microsoft.com/office/drawing/2014/main" id="{8F54D403-401D-6B88-B952-0A544EA4D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>
                <a:cs typeface="Calibri Light"/>
              </a:rPr>
              <a:t>Input Size = 5+</a:t>
            </a:r>
            <a:endParaRPr lang="en-GB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CC1AF841-87E6-EB26-CBF8-BC4C078BBF78}"/>
              </a:ext>
            </a:extLst>
          </p:cNvPr>
          <p:cNvSpPr/>
          <p:nvPr/>
        </p:nvSpPr>
        <p:spPr>
          <a:xfrm rot="-2760000">
            <a:off x="8505054" y="4342516"/>
            <a:ext cx="306917" cy="62059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" descr="Using Moving and Tumbling Windows to Highlight Trends | Tanzu Observability  Documentation">
            <a:extLst>
              <a:ext uri="{FF2B5EF4-FFF2-40B4-BE49-F238E27FC236}">
                <a16:creationId xmlns:a16="http://schemas.microsoft.com/office/drawing/2014/main" id="{177BA9A0-A0AD-37F2-324E-A82050E48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00" y="4874469"/>
            <a:ext cx="2430268" cy="171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rrow: Down 29">
            <a:extLst>
              <a:ext uri="{FF2B5EF4-FFF2-40B4-BE49-F238E27FC236}">
                <a16:creationId xmlns:a16="http://schemas.microsoft.com/office/drawing/2014/main" id="{ED2DB400-9973-B763-54FC-382B58D20086}"/>
              </a:ext>
            </a:extLst>
          </p:cNvPr>
          <p:cNvSpPr/>
          <p:nvPr/>
        </p:nvSpPr>
        <p:spPr>
          <a:xfrm rot="13260000">
            <a:off x="2517331" y="4211337"/>
            <a:ext cx="290705" cy="53141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1D9F1EA-AB5E-076D-C9B5-DE2266C1C2EF}"/>
              </a:ext>
            </a:extLst>
          </p:cNvPr>
          <p:cNvSpPr/>
          <p:nvPr/>
        </p:nvSpPr>
        <p:spPr>
          <a:xfrm>
            <a:off x="11580685" y="3696225"/>
            <a:ext cx="867383" cy="25535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BC305E5-EB58-D316-0C45-7E5413DC897E}"/>
              </a:ext>
            </a:extLst>
          </p:cNvPr>
          <p:cNvSpPr/>
          <p:nvPr/>
        </p:nvSpPr>
        <p:spPr>
          <a:xfrm>
            <a:off x="11215897" y="3663797"/>
            <a:ext cx="1207850" cy="2269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9E0D28-25A4-E657-9C8D-4E4EF40BB6F5}"/>
              </a:ext>
            </a:extLst>
          </p:cNvPr>
          <p:cNvSpPr/>
          <p:nvPr/>
        </p:nvSpPr>
        <p:spPr>
          <a:xfrm>
            <a:off x="11167258" y="4312307"/>
            <a:ext cx="1207850" cy="2269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D471C9D-5772-EAB8-8CFA-C7F9C2E13C91}"/>
              </a:ext>
            </a:extLst>
          </p:cNvPr>
          <p:cNvSpPr/>
          <p:nvPr/>
        </p:nvSpPr>
        <p:spPr>
          <a:xfrm>
            <a:off x="11142939" y="4985137"/>
            <a:ext cx="1207850" cy="2269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E55D33-FC42-1197-CE78-6A326F34F60D}"/>
              </a:ext>
            </a:extLst>
          </p:cNvPr>
          <p:cNvSpPr/>
          <p:nvPr/>
        </p:nvSpPr>
        <p:spPr>
          <a:xfrm>
            <a:off x="11215897" y="5682286"/>
            <a:ext cx="1207850" cy="2269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CFDDD5-CAC4-5CD1-AB6B-AB6C62B2032E}"/>
              </a:ext>
            </a:extLst>
          </p:cNvPr>
          <p:cNvSpPr/>
          <p:nvPr/>
        </p:nvSpPr>
        <p:spPr>
          <a:xfrm>
            <a:off x="9617414" y="3570718"/>
            <a:ext cx="625336" cy="3930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207444-DE71-76E0-CB8E-020D67E90563}"/>
              </a:ext>
            </a:extLst>
          </p:cNvPr>
          <p:cNvSpPr txBox="1"/>
          <p:nvPr/>
        </p:nvSpPr>
        <p:spPr>
          <a:xfrm>
            <a:off x="9837951" y="3593891"/>
            <a:ext cx="396402" cy="369332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latin typeface="Consolas"/>
                <a:cs typeface="Calibri"/>
              </a:rPr>
              <a:t>1</a:t>
            </a:r>
            <a:endParaRPr lang="en-GB" b="1">
              <a:latin typeface="Consolas"/>
              <a:cs typeface="Courier New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4577B00-9B95-C921-39C7-E8786235B22C}"/>
              </a:ext>
            </a:extLst>
          </p:cNvPr>
          <p:cNvSpPr txBox="1"/>
          <p:nvPr/>
        </p:nvSpPr>
        <p:spPr>
          <a:xfrm>
            <a:off x="9837951" y="4284173"/>
            <a:ext cx="396402" cy="36933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latin typeface="Consolas"/>
                <a:cs typeface="Calibri"/>
              </a:rPr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D27F872-1EE6-3F1C-F1DC-1391372A8591}"/>
              </a:ext>
            </a:extLst>
          </p:cNvPr>
          <p:cNvSpPr txBox="1"/>
          <p:nvPr/>
        </p:nvSpPr>
        <p:spPr>
          <a:xfrm>
            <a:off x="9837950" y="4974455"/>
            <a:ext cx="396402" cy="369332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latin typeface="Consolas"/>
                <a:cs typeface="Calibri"/>
              </a:rPr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64665EC-5370-9200-70B4-0F797A86B54A}"/>
              </a:ext>
            </a:extLst>
          </p:cNvPr>
          <p:cNvSpPr txBox="1"/>
          <p:nvPr/>
        </p:nvSpPr>
        <p:spPr>
          <a:xfrm>
            <a:off x="9837950" y="5655772"/>
            <a:ext cx="396402" cy="369332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latin typeface="Consolas"/>
                <a:cs typeface="Calibri"/>
              </a:rPr>
              <a:t>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A0E2C94-FB9C-7666-DF7A-5BB3A92ABDE3}"/>
              </a:ext>
            </a:extLst>
          </p:cNvPr>
          <p:cNvSpPr txBox="1"/>
          <p:nvPr/>
        </p:nvSpPr>
        <p:spPr>
          <a:xfrm>
            <a:off x="9837951" y="6292267"/>
            <a:ext cx="396402" cy="369332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latin typeface="Consolas"/>
                <a:cs typeface="Calibri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498457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1FDA1-0DCB-1468-A36F-CA976FE59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Output Size = 2</a:t>
            </a:r>
            <a:endParaRPr lang="en-GB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AE20A5D-4912-96D7-3272-1A85F314C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79" y="2844301"/>
            <a:ext cx="5234696" cy="224056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2C1F1E2-DC66-BDF4-1450-B4BDD6E0ADA8}"/>
              </a:ext>
            </a:extLst>
          </p:cNvPr>
          <p:cNvSpPr/>
          <p:nvPr/>
        </p:nvSpPr>
        <p:spPr>
          <a:xfrm>
            <a:off x="4061299" y="2741578"/>
            <a:ext cx="1434829" cy="1613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87E077-33DC-2B46-D3BB-C1E564776EFB}"/>
              </a:ext>
            </a:extLst>
          </p:cNvPr>
          <p:cNvSpPr/>
          <p:nvPr/>
        </p:nvSpPr>
        <p:spPr>
          <a:xfrm>
            <a:off x="3655978" y="2992875"/>
            <a:ext cx="1126787" cy="4863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DE90BB-4956-42B7-82E7-D0AA194DB926}"/>
              </a:ext>
            </a:extLst>
          </p:cNvPr>
          <p:cNvSpPr txBox="1"/>
          <p:nvPr/>
        </p:nvSpPr>
        <p:spPr>
          <a:xfrm>
            <a:off x="548800" y="3179321"/>
            <a:ext cx="3964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latin typeface="Consolas"/>
                <a:cs typeface="Calibri"/>
              </a:rPr>
              <a:t>1</a:t>
            </a:r>
            <a:endParaRPr lang="en-GB" b="1">
              <a:latin typeface="Consolas"/>
              <a:cs typeface="Courier New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D1F3EA-8357-55A6-CBF1-9AEDAFCFBBEA}"/>
              </a:ext>
            </a:extLst>
          </p:cNvPr>
          <p:cNvSpPr txBox="1"/>
          <p:nvPr/>
        </p:nvSpPr>
        <p:spPr>
          <a:xfrm>
            <a:off x="548799" y="4589831"/>
            <a:ext cx="3964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latin typeface="Consolas"/>
                <a:cs typeface="Calibri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CD0DBD-B7E8-2C83-DE02-1A22473C7493}"/>
              </a:ext>
            </a:extLst>
          </p:cNvPr>
          <p:cNvSpPr txBox="1"/>
          <p:nvPr/>
        </p:nvSpPr>
        <p:spPr>
          <a:xfrm rot="18600000">
            <a:off x="256161" y="2041187"/>
            <a:ext cx="13821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i="1">
                <a:cs typeface="Calibri"/>
              </a:rPr>
              <a:t>Input 1</a:t>
            </a:r>
            <a:endParaRPr lang="en-GB" i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22CDEE-927F-0836-7E29-262535A804C2}"/>
              </a:ext>
            </a:extLst>
          </p:cNvPr>
          <p:cNvSpPr/>
          <p:nvPr/>
        </p:nvSpPr>
        <p:spPr>
          <a:xfrm>
            <a:off x="399645" y="2873710"/>
            <a:ext cx="632299" cy="229410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267D6816-B34F-5BEF-EEA6-0D7B9154F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689" y="2884832"/>
            <a:ext cx="5234696" cy="224056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B73E0D7-67C9-FF7F-BB1E-C8D143B0AB6C}"/>
              </a:ext>
            </a:extLst>
          </p:cNvPr>
          <p:cNvSpPr txBox="1"/>
          <p:nvPr/>
        </p:nvSpPr>
        <p:spPr>
          <a:xfrm>
            <a:off x="6912310" y="3219852"/>
            <a:ext cx="3964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latin typeface="Consolas"/>
                <a:cs typeface="Calibri"/>
              </a:rPr>
              <a:t>1</a:t>
            </a:r>
            <a:endParaRPr lang="en-GB" b="1">
              <a:latin typeface="Consolas"/>
              <a:cs typeface="Courier New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FCE0AB-9E32-12D0-517B-7BB288B4CEB2}"/>
              </a:ext>
            </a:extLst>
          </p:cNvPr>
          <p:cNvSpPr txBox="1"/>
          <p:nvPr/>
        </p:nvSpPr>
        <p:spPr>
          <a:xfrm>
            <a:off x="6912309" y="4630362"/>
            <a:ext cx="3964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latin typeface="Consolas"/>
                <a:cs typeface="Calibri"/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35E05D-889D-A4B9-8A9D-804F326A5B23}"/>
              </a:ext>
            </a:extLst>
          </p:cNvPr>
          <p:cNvSpPr txBox="1"/>
          <p:nvPr/>
        </p:nvSpPr>
        <p:spPr>
          <a:xfrm rot="18600000">
            <a:off x="6619671" y="2081718"/>
            <a:ext cx="13821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i="1">
                <a:cs typeface="Calibri"/>
              </a:rPr>
              <a:t>Input 1</a:t>
            </a:r>
            <a:endParaRPr lang="en-GB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220B74F-D948-E26E-3560-B6D233840F90}"/>
              </a:ext>
            </a:extLst>
          </p:cNvPr>
          <p:cNvSpPr/>
          <p:nvPr/>
        </p:nvSpPr>
        <p:spPr>
          <a:xfrm>
            <a:off x="6763155" y="2914241"/>
            <a:ext cx="632299" cy="229410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BD84FF-235E-9341-7F2E-1B80B6FB97F2}"/>
              </a:ext>
            </a:extLst>
          </p:cNvPr>
          <p:cNvSpPr/>
          <p:nvPr/>
        </p:nvSpPr>
        <p:spPr>
          <a:xfrm>
            <a:off x="11197346" y="2881815"/>
            <a:ext cx="664724" cy="2286003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68AEB6-4050-25BA-8CD1-580EF55B043B}"/>
              </a:ext>
            </a:extLst>
          </p:cNvPr>
          <p:cNvSpPr txBox="1"/>
          <p:nvPr/>
        </p:nvSpPr>
        <p:spPr>
          <a:xfrm rot="18600000">
            <a:off x="11045755" y="2081717"/>
            <a:ext cx="13821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i="1">
                <a:cs typeface="Calibri"/>
              </a:rPr>
              <a:t>Output 1</a:t>
            </a:r>
            <a:endParaRPr lang="en-GB" i="1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926896-7637-968F-8DF9-E30C638B26D0}"/>
              </a:ext>
            </a:extLst>
          </p:cNvPr>
          <p:cNvSpPr txBox="1"/>
          <p:nvPr/>
        </p:nvSpPr>
        <p:spPr>
          <a:xfrm>
            <a:off x="11378927" y="3195533"/>
            <a:ext cx="3964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solidFill>
                  <a:schemeClr val="accent6"/>
                </a:solidFill>
                <a:latin typeface="Consolas"/>
                <a:cs typeface="Calibri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B6A3DE-3CA7-BF75-A759-5275311E555A}"/>
              </a:ext>
            </a:extLst>
          </p:cNvPr>
          <p:cNvSpPr txBox="1"/>
          <p:nvPr/>
        </p:nvSpPr>
        <p:spPr>
          <a:xfrm>
            <a:off x="11378927" y="4679001"/>
            <a:ext cx="396402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solidFill>
                  <a:schemeClr val="accent6"/>
                </a:solidFill>
                <a:latin typeface="Consolas"/>
                <a:cs typeface="Calibri"/>
              </a:rPr>
              <a:t>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23089F-DCDB-4AAD-CF50-06B954CBAE12}"/>
              </a:ext>
            </a:extLst>
          </p:cNvPr>
          <p:cNvSpPr txBox="1"/>
          <p:nvPr/>
        </p:nvSpPr>
        <p:spPr>
          <a:xfrm>
            <a:off x="4982990" y="4630362"/>
            <a:ext cx="396402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solidFill>
                  <a:schemeClr val="accent6"/>
                </a:solidFill>
                <a:latin typeface="Consolas"/>
                <a:cs typeface="Calibri"/>
              </a:rPr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4F1E8DE-2F4F-9C77-D61F-801F22579B5D}"/>
              </a:ext>
            </a:extLst>
          </p:cNvPr>
          <p:cNvSpPr/>
          <p:nvPr/>
        </p:nvSpPr>
        <p:spPr>
          <a:xfrm>
            <a:off x="4785196" y="4211260"/>
            <a:ext cx="762001" cy="907919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BB853B0-BE1C-E4CC-1DFE-44D0A32CFE1D}"/>
              </a:ext>
            </a:extLst>
          </p:cNvPr>
          <p:cNvSpPr txBox="1"/>
          <p:nvPr/>
        </p:nvSpPr>
        <p:spPr>
          <a:xfrm rot="18600000">
            <a:off x="4593074" y="3459801"/>
            <a:ext cx="13821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i="1">
                <a:cs typeface="Calibri"/>
              </a:rPr>
              <a:t>Output 1</a:t>
            </a:r>
            <a:endParaRPr lang="en-GB" i="1"/>
          </a:p>
        </p:txBody>
      </p:sp>
    </p:spTree>
    <p:extLst>
      <p:ext uri="{BB962C8B-B14F-4D97-AF65-F5344CB8AC3E}">
        <p14:creationId xmlns:p14="http://schemas.microsoft.com/office/powerpoint/2010/main" val="4223617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DDF2-A862-F243-BD0D-C147B7B8E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Hidden Size = 3</a:t>
            </a: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52675A-52AD-2830-DA8E-B8C49454FEE0}"/>
              </a:ext>
            </a:extLst>
          </p:cNvPr>
          <p:cNvSpPr/>
          <p:nvPr/>
        </p:nvSpPr>
        <p:spPr>
          <a:xfrm>
            <a:off x="4620448" y="2393862"/>
            <a:ext cx="1434829" cy="1613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6109DF-CCA0-E95E-A76B-E155E78B77EF}"/>
              </a:ext>
            </a:extLst>
          </p:cNvPr>
          <p:cNvSpPr/>
          <p:nvPr/>
        </p:nvSpPr>
        <p:spPr>
          <a:xfrm>
            <a:off x="4215128" y="2645159"/>
            <a:ext cx="1126787" cy="4863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B03B822D-8B65-B6B6-CE79-F2B214531F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6" b="62094"/>
          <a:stretch/>
        </p:blipFill>
        <p:spPr>
          <a:xfrm>
            <a:off x="6763965" y="2486146"/>
            <a:ext cx="5234696" cy="83460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D32CA89-CB5E-0256-2A9C-95EBACA4919B}"/>
              </a:ext>
            </a:extLst>
          </p:cNvPr>
          <p:cNvSpPr/>
          <p:nvPr/>
        </p:nvSpPr>
        <p:spPr>
          <a:xfrm>
            <a:off x="10522086" y="2368683"/>
            <a:ext cx="1434829" cy="1613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844C3EF-8016-A559-A60A-7C9A2F707AFB}"/>
              </a:ext>
            </a:extLst>
          </p:cNvPr>
          <p:cNvSpPr/>
          <p:nvPr/>
        </p:nvSpPr>
        <p:spPr>
          <a:xfrm>
            <a:off x="10116764" y="2619980"/>
            <a:ext cx="1126787" cy="4863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DB5D0614-FCB3-20D1-A240-C1AB6FCD33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288" b="361"/>
          <a:stretch/>
        </p:blipFill>
        <p:spPr>
          <a:xfrm>
            <a:off x="6763965" y="4071519"/>
            <a:ext cx="5234696" cy="724835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AF536A4-2EDC-AE6F-3363-477ACBD8DB6F}"/>
              </a:ext>
            </a:extLst>
          </p:cNvPr>
          <p:cNvCxnSpPr/>
          <p:nvPr/>
        </p:nvCxnSpPr>
        <p:spPr>
          <a:xfrm flipH="1">
            <a:off x="8355105" y="2935941"/>
            <a:ext cx="1694329" cy="14074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501BA8-C04F-B6C5-2A55-6203CDEB7030}"/>
              </a:ext>
            </a:extLst>
          </p:cNvPr>
          <p:cNvCxnSpPr>
            <a:cxnSpLocks/>
          </p:cNvCxnSpPr>
          <p:nvPr/>
        </p:nvCxnSpPr>
        <p:spPr>
          <a:xfrm flipH="1">
            <a:off x="8624046" y="2918012"/>
            <a:ext cx="1667434" cy="14343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58E453F-9E2E-5D04-917D-BABCF2EB7791}"/>
              </a:ext>
            </a:extLst>
          </p:cNvPr>
          <p:cNvCxnSpPr>
            <a:cxnSpLocks/>
          </p:cNvCxnSpPr>
          <p:nvPr/>
        </p:nvCxnSpPr>
        <p:spPr>
          <a:xfrm flipH="1">
            <a:off x="8866093" y="2935940"/>
            <a:ext cx="1676400" cy="14074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Diagram&#10;&#10;Description automatically generated">
            <a:extLst>
              <a:ext uri="{FF2B5EF4-FFF2-40B4-BE49-F238E27FC236}">
                <a16:creationId xmlns:a16="http://schemas.microsoft.com/office/drawing/2014/main" id="{6A7F315C-F039-7E06-E570-895F9E2DEE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6" b="62094"/>
          <a:stretch/>
        </p:blipFill>
        <p:spPr>
          <a:xfrm>
            <a:off x="605212" y="2513040"/>
            <a:ext cx="5234696" cy="834606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72F1BE1C-B3FE-2AEA-AEB8-3CD309B3DE01}"/>
              </a:ext>
            </a:extLst>
          </p:cNvPr>
          <p:cNvSpPr/>
          <p:nvPr/>
        </p:nvSpPr>
        <p:spPr>
          <a:xfrm>
            <a:off x="4363333" y="2395577"/>
            <a:ext cx="1434829" cy="1613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EB761FE-7346-FFBC-8542-FC76A5B7E494}"/>
              </a:ext>
            </a:extLst>
          </p:cNvPr>
          <p:cNvSpPr/>
          <p:nvPr/>
        </p:nvSpPr>
        <p:spPr>
          <a:xfrm>
            <a:off x="3958011" y="2646874"/>
            <a:ext cx="1126787" cy="4863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5" name="Picture 34" descr="Diagram&#10;&#10;Description automatically generated">
            <a:extLst>
              <a:ext uri="{FF2B5EF4-FFF2-40B4-BE49-F238E27FC236}">
                <a16:creationId xmlns:a16="http://schemas.microsoft.com/office/drawing/2014/main" id="{1EC4AE25-A33B-35C1-8203-CE98026C98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288" b="361"/>
          <a:stretch/>
        </p:blipFill>
        <p:spPr>
          <a:xfrm>
            <a:off x="605212" y="4098413"/>
            <a:ext cx="5234696" cy="724835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B96788B-5584-6FF6-3262-738E324B2E7D}"/>
              </a:ext>
            </a:extLst>
          </p:cNvPr>
          <p:cNvCxnSpPr>
            <a:cxnSpLocks/>
          </p:cNvCxnSpPr>
          <p:nvPr/>
        </p:nvCxnSpPr>
        <p:spPr>
          <a:xfrm flipH="1">
            <a:off x="2707340" y="2962834"/>
            <a:ext cx="1147483" cy="13984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BD752FA-8E62-EDA5-CA6C-31148DCA8DDC}"/>
              </a:ext>
            </a:extLst>
          </p:cNvPr>
          <p:cNvSpPr txBox="1"/>
          <p:nvPr/>
        </p:nvSpPr>
        <p:spPr>
          <a:xfrm>
            <a:off x="9699812" y="358588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Consolas"/>
              </a:rPr>
              <a:t>w1, w2, w3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79A9F1-2D6F-8076-AAEF-C78D9DD4A8A4}"/>
              </a:ext>
            </a:extLst>
          </p:cNvPr>
          <p:cNvSpPr txBox="1"/>
          <p:nvPr/>
        </p:nvSpPr>
        <p:spPr>
          <a:xfrm>
            <a:off x="3352800" y="358588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Consolas"/>
              </a:rPr>
              <a:t>w1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79925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DDF2-A862-F243-BD0D-C147B7B8E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Number of Layers  = 3</a:t>
            </a:r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653CAE5-7914-2512-E0EC-6B06EB1D5A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56" r="39726" b="60400"/>
          <a:stretch/>
        </p:blipFill>
        <p:spPr>
          <a:xfrm>
            <a:off x="4080657" y="2057314"/>
            <a:ext cx="2724951" cy="994840"/>
          </a:xfrm>
          <a:prstGeom prst="rect">
            <a:avLst/>
          </a:prstGeom>
        </p:spPr>
      </p:pic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9C4C8D4B-5477-8294-A660-81D0B24945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180" b="57795"/>
          <a:stretch/>
        </p:blipFill>
        <p:spPr>
          <a:xfrm>
            <a:off x="815788" y="2105355"/>
            <a:ext cx="3325908" cy="992442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A84B1606-1611-5B49-E235-1D5B0EF60D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07" r="37353" b="60357"/>
          <a:stretch/>
        </p:blipFill>
        <p:spPr>
          <a:xfrm>
            <a:off x="6822226" y="2057314"/>
            <a:ext cx="2842404" cy="995917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0D9376DA-7479-ABA8-0DFE-1D513DBF44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56" r="39726" b="60400"/>
          <a:stretch/>
        </p:blipFill>
        <p:spPr>
          <a:xfrm>
            <a:off x="4098586" y="4146090"/>
            <a:ext cx="2724951" cy="994840"/>
          </a:xfrm>
          <a:prstGeom prst="rect">
            <a:avLst/>
          </a:prstGeom>
        </p:spPr>
      </p:pic>
      <p:pic>
        <p:nvPicPr>
          <p:cNvPr id="10" name="Picture 7" descr="Diagram&#10;&#10;Description automatically generated">
            <a:extLst>
              <a:ext uri="{FF2B5EF4-FFF2-40B4-BE49-F238E27FC236}">
                <a16:creationId xmlns:a16="http://schemas.microsoft.com/office/drawing/2014/main" id="{B4E62233-3FAD-8614-D1B7-1B2EE4A356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180" b="57795"/>
          <a:stretch/>
        </p:blipFill>
        <p:spPr>
          <a:xfrm>
            <a:off x="833717" y="4194131"/>
            <a:ext cx="3325908" cy="992442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6D327A16-BAC5-EC6F-C319-5D087D8F48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43" t="64286" r="926" b="-3929"/>
          <a:stretch/>
        </p:blipFill>
        <p:spPr>
          <a:xfrm>
            <a:off x="6825486" y="4137125"/>
            <a:ext cx="4892071" cy="99591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531596-E0F3-EE9F-8592-742E048BB043}"/>
              </a:ext>
            </a:extLst>
          </p:cNvPr>
          <p:cNvCxnSpPr/>
          <p:nvPr/>
        </p:nvCxnSpPr>
        <p:spPr>
          <a:xfrm flipH="1">
            <a:off x="9663392" y="2594722"/>
            <a:ext cx="0" cy="932329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3AF44A-16C2-EAB3-39B2-174090926437}"/>
              </a:ext>
            </a:extLst>
          </p:cNvPr>
          <p:cNvCxnSpPr>
            <a:cxnSpLocks/>
          </p:cNvCxnSpPr>
          <p:nvPr/>
        </p:nvCxnSpPr>
        <p:spPr>
          <a:xfrm flipH="1" flipV="1">
            <a:off x="2652992" y="3509122"/>
            <a:ext cx="7037294" cy="26892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2C7D94-1E62-0447-1A63-29F2C927F241}"/>
              </a:ext>
            </a:extLst>
          </p:cNvPr>
          <p:cNvCxnSpPr/>
          <p:nvPr/>
        </p:nvCxnSpPr>
        <p:spPr>
          <a:xfrm>
            <a:off x="2661397" y="3481667"/>
            <a:ext cx="1" cy="10309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7EF68BED-A66B-FFBF-EFA2-5E0DDE2D90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23" t="46786" r="29521" b="42500"/>
          <a:stretch/>
        </p:blipFill>
        <p:spPr>
          <a:xfrm>
            <a:off x="5620955" y="3581314"/>
            <a:ext cx="798969" cy="26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467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89FFC-687F-45D5-9758-023FA2825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706" y="1400092"/>
            <a:ext cx="460762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>
                <a:solidFill>
                  <a:schemeClr val="bg1"/>
                </a:solidFill>
                <a:latin typeface="Consolas"/>
                <a:cs typeface="Calibri"/>
              </a:rPr>
              <a:t>In </a:t>
            </a:r>
            <a:r>
              <a:rPr lang="en-GB" err="1">
                <a:solidFill>
                  <a:schemeClr val="bg1"/>
                </a:solidFill>
                <a:latin typeface="Consolas"/>
                <a:cs typeface="Calibri"/>
              </a:rPr>
              <a:t>PyTorch</a:t>
            </a:r>
            <a:r>
              <a:rPr lang="en-GB">
                <a:solidFill>
                  <a:schemeClr val="bg1"/>
                </a:solidFill>
                <a:latin typeface="Consolas"/>
                <a:cs typeface="Calibri"/>
              </a:rPr>
              <a:t> define model as </a:t>
            </a:r>
            <a:r>
              <a:rPr lang="en-GB" b="1">
                <a:solidFill>
                  <a:schemeClr val="bg1"/>
                </a:solidFill>
                <a:latin typeface="Consolas"/>
                <a:cs typeface="Calibri"/>
              </a:rPr>
              <a:t>class</a:t>
            </a:r>
            <a:r>
              <a:rPr lang="en-GB">
                <a:solidFill>
                  <a:schemeClr val="bg1"/>
                </a:solidFill>
                <a:latin typeface="Consolas"/>
                <a:cs typeface="Calibri"/>
              </a:rPr>
              <a:t> object</a:t>
            </a:r>
            <a:endParaRPr lang="en-GB" b="1">
              <a:solidFill>
                <a:schemeClr val="bg1"/>
              </a:solidFill>
              <a:latin typeface="Consolas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>
                <a:solidFill>
                  <a:schemeClr val="bg1"/>
                </a:solidFill>
                <a:latin typeface="Consolas"/>
                <a:cs typeface="Calibri"/>
              </a:rPr>
              <a:t>Use the inbuilt "RNN" and "Linear" Layers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>
                <a:solidFill>
                  <a:schemeClr val="bg1"/>
                </a:solidFill>
                <a:latin typeface="Consolas"/>
                <a:cs typeface="Calibri"/>
              </a:rPr>
              <a:t>Choose Loss function (MSE)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>
                <a:solidFill>
                  <a:schemeClr val="bg1"/>
                </a:solidFill>
                <a:latin typeface="Consolas"/>
                <a:cs typeface="Calibri"/>
              </a:rPr>
              <a:t>ADAM optimiser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GB">
                <a:solidFill>
                  <a:schemeClr val="bg1"/>
                </a:solidFill>
                <a:latin typeface="Consolas"/>
                <a:cs typeface="Calibri"/>
              </a:rPr>
              <a:t>Picks the best hyper-parameters for you!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GB">
                <a:solidFill>
                  <a:schemeClr val="bg1"/>
                </a:solidFill>
                <a:latin typeface="Consolas"/>
                <a:cs typeface="Calibri"/>
              </a:rPr>
              <a:t>e.g. Learning Rate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>
              <a:solidFill>
                <a:schemeClr val="bg1"/>
              </a:solidFill>
              <a:latin typeface="Consolas"/>
              <a:cs typeface="Calibri"/>
            </a:endParaRPr>
          </a:p>
          <a:p>
            <a:endParaRPr lang="en-GB">
              <a:solidFill>
                <a:schemeClr val="bg1"/>
              </a:solidFill>
              <a:latin typeface="Consolas"/>
              <a:cs typeface="Calibri"/>
            </a:endParaRPr>
          </a:p>
          <a:p>
            <a:endParaRPr lang="en-GB">
              <a:solidFill>
                <a:schemeClr val="bg1"/>
              </a:solidFill>
              <a:latin typeface="Consolas"/>
              <a:cs typeface="Calibri"/>
            </a:endParaRPr>
          </a:p>
          <a:p>
            <a:pPr marL="0" indent="0">
              <a:buNone/>
            </a:pPr>
            <a:endParaRPr lang="en-GB">
              <a:solidFill>
                <a:schemeClr val="bg1"/>
              </a:solidFill>
              <a:latin typeface="Consolas"/>
              <a:cs typeface="Calibri"/>
            </a:endParaRPr>
          </a:p>
          <a:p>
            <a:endParaRPr lang="en-GB">
              <a:solidFill>
                <a:schemeClr val="bg1"/>
              </a:solidFill>
              <a:latin typeface="Consolas"/>
              <a:cs typeface="Calibri"/>
            </a:endParaRPr>
          </a:p>
          <a:p>
            <a:endParaRPr lang="en-GB">
              <a:solidFill>
                <a:schemeClr val="bg1"/>
              </a:solidFill>
              <a:latin typeface="Consolas"/>
              <a:cs typeface="Calibri"/>
            </a:endParaRPr>
          </a:p>
          <a:p>
            <a:endParaRPr lang="en-GB">
              <a:solidFill>
                <a:schemeClr val="bg1"/>
              </a:solidFill>
              <a:latin typeface="Consolas"/>
              <a:cs typeface="Calibri"/>
            </a:endParaRP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22E9F6A5-93AC-1077-F1A7-BD54545BA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663" y="-4107"/>
            <a:ext cx="7029124" cy="687444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A00160C-BDAA-4D05-86EB-D29732C0630D}"/>
              </a:ext>
            </a:extLst>
          </p:cNvPr>
          <p:cNvSpPr txBox="1">
            <a:spLocks/>
          </p:cNvSpPr>
          <p:nvPr/>
        </p:nvSpPr>
        <p:spPr>
          <a:xfrm>
            <a:off x="-2730230" y="-8234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>
                <a:solidFill>
                  <a:schemeClr val="bg1"/>
                </a:solidFill>
                <a:latin typeface="Consolas"/>
              </a:rPr>
              <a:t>&lt;Let’s Code/&gt;</a:t>
            </a:r>
          </a:p>
        </p:txBody>
      </p:sp>
    </p:spTree>
    <p:extLst>
      <p:ext uri="{BB962C8B-B14F-4D97-AF65-F5344CB8AC3E}">
        <p14:creationId xmlns:p14="http://schemas.microsoft.com/office/powerpoint/2010/main" val="39773787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89FFC-687F-45D5-9758-023FA2825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706" y="1400092"/>
            <a:ext cx="460762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>
                <a:solidFill>
                  <a:schemeClr val="bg1"/>
                </a:solidFill>
                <a:latin typeface="Consolas"/>
                <a:cs typeface="Calibri"/>
              </a:rPr>
              <a:t>Use Lighting AI to scale your model!</a:t>
            </a:r>
            <a:endParaRPr lang="en-GB" b="1">
              <a:solidFill>
                <a:schemeClr val="bg1"/>
              </a:solidFill>
              <a:latin typeface="Consolas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GB">
                <a:solidFill>
                  <a:schemeClr val="bg1"/>
                </a:solidFill>
                <a:latin typeface="Consolas"/>
                <a:cs typeface="Calibri"/>
              </a:rPr>
              <a:t>Same code for CPU, GPU, GPU cluster and TPU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>
                <a:solidFill>
                  <a:schemeClr val="bg1"/>
                </a:solidFill>
                <a:latin typeface="Consolas"/>
                <a:cs typeface="Calibri"/>
              </a:rPr>
              <a:t>Whole model in one structure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GB">
                <a:solidFill>
                  <a:schemeClr val="bg1"/>
                </a:solidFill>
                <a:latin typeface="Consolas"/>
                <a:cs typeface="Calibri"/>
              </a:rPr>
              <a:t>Standardised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GB">
                <a:solidFill>
                  <a:schemeClr val="bg1"/>
                </a:solidFill>
                <a:latin typeface="Consolas"/>
                <a:cs typeface="Calibri"/>
              </a:rPr>
              <a:t>Sharing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GB">
              <a:solidFill>
                <a:schemeClr val="bg1"/>
              </a:solidFill>
              <a:latin typeface="Consolas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>
              <a:solidFill>
                <a:schemeClr val="bg1"/>
              </a:solidFill>
              <a:latin typeface="Consolas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>
              <a:solidFill>
                <a:schemeClr val="bg1"/>
              </a:solidFill>
              <a:latin typeface="Consolas"/>
              <a:cs typeface="Calibri"/>
            </a:endParaRPr>
          </a:p>
          <a:p>
            <a:endParaRPr lang="en-GB">
              <a:solidFill>
                <a:schemeClr val="bg1"/>
              </a:solidFill>
              <a:latin typeface="Consolas"/>
              <a:cs typeface="Calibri"/>
            </a:endParaRPr>
          </a:p>
          <a:p>
            <a:endParaRPr lang="en-GB">
              <a:solidFill>
                <a:schemeClr val="bg1"/>
              </a:solidFill>
              <a:latin typeface="Consolas"/>
              <a:cs typeface="Calibri"/>
            </a:endParaRPr>
          </a:p>
          <a:p>
            <a:pPr marL="0" indent="0">
              <a:buNone/>
            </a:pPr>
            <a:endParaRPr lang="en-GB">
              <a:solidFill>
                <a:schemeClr val="bg1"/>
              </a:solidFill>
              <a:latin typeface="Consolas"/>
              <a:cs typeface="Calibri"/>
            </a:endParaRPr>
          </a:p>
          <a:p>
            <a:endParaRPr lang="en-GB">
              <a:solidFill>
                <a:schemeClr val="bg1"/>
              </a:solidFill>
              <a:latin typeface="Consolas"/>
              <a:cs typeface="Calibri"/>
            </a:endParaRPr>
          </a:p>
          <a:p>
            <a:endParaRPr lang="en-GB">
              <a:solidFill>
                <a:schemeClr val="bg1"/>
              </a:solidFill>
              <a:latin typeface="Consolas"/>
              <a:cs typeface="Calibri"/>
            </a:endParaRPr>
          </a:p>
          <a:p>
            <a:endParaRPr lang="en-GB">
              <a:solidFill>
                <a:schemeClr val="bg1"/>
              </a:solidFill>
              <a:latin typeface="Consolas"/>
              <a:cs typeface="Calibr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A00160C-BDAA-4D05-86EB-D29732C0630D}"/>
              </a:ext>
            </a:extLst>
          </p:cNvPr>
          <p:cNvSpPr txBox="1">
            <a:spLocks/>
          </p:cNvSpPr>
          <p:nvPr/>
        </p:nvSpPr>
        <p:spPr>
          <a:xfrm>
            <a:off x="-2730230" y="-8234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>
                <a:solidFill>
                  <a:schemeClr val="bg1"/>
                </a:solidFill>
                <a:latin typeface="Consolas"/>
              </a:rPr>
              <a:t>&lt;Let’s Code/&gt;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945CB01A-B8CB-5B48-1C26-6B5AB7E15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837" y="1335301"/>
            <a:ext cx="5451871" cy="4377900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4D70E7CB-0DE5-F27B-DBEA-780424B43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60000">
            <a:off x="9282113" y="940594"/>
            <a:ext cx="2712243" cy="69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377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0296984D-3E03-2FAB-AF2A-3E055E3F65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2135"/>
          <a:stretch/>
        </p:blipFill>
        <p:spPr>
          <a:xfrm>
            <a:off x="6693106" y="640826"/>
            <a:ext cx="4503952" cy="5761016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BBB01F9-50F5-A339-2CC6-EED660CE3835}"/>
              </a:ext>
            </a:extLst>
          </p:cNvPr>
          <p:cNvSpPr txBox="1">
            <a:spLocks/>
          </p:cNvSpPr>
          <p:nvPr/>
        </p:nvSpPr>
        <p:spPr>
          <a:xfrm>
            <a:off x="313706" y="1865209"/>
            <a:ext cx="5824846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3500" b="1">
                <a:solidFill>
                  <a:schemeClr val="bg1"/>
                </a:solidFill>
                <a:latin typeface="Consolas"/>
                <a:cs typeface="Calibri"/>
              </a:rPr>
              <a:t>Training</a:t>
            </a:r>
            <a:r>
              <a:rPr lang="en-GB">
                <a:solidFill>
                  <a:schemeClr val="bg1"/>
                </a:solidFill>
                <a:latin typeface="Consolas"/>
                <a:cs typeface="Calibri"/>
              </a:rPr>
              <a:t> the Model!</a:t>
            </a:r>
            <a:endParaRPr lang="en-US">
              <a:solidFill>
                <a:schemeClr val="bg1"/>
              </a:solidFill>
              <a:latin typeface="Consolas"/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>
              <a:solidFill>
                <a:schemeClr val="bg1"/>
              </a:solidFill>
              <a:latin typeface="Consolas"/>
              <a:cs typeface="Calibri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GB">
                <a:solidFill>
                  <a:schemeClr val="bg1"/>
                </a:solidFill>
                <a:latin typeface="Consolas"/>
                <a:cs typeface="Calibri"/>
              </a:rPr>
              <a:t>Get a chunk of our </a:t>
            </a:r>
            <a:r>
              <a:rPr lang="en-GB" b="1">
                <a:solidFill>
                  <a:schemeClr val="bg1"/>
                </a:solidFill>
                <a:latin typeface="Consolas"/>
                <a:cs typeface="Calibri"/>
              </a:rPr>
              <a:t>training </a:t>
            </a:r>
            <a:r>
              <a:rPr lang="en-GB">
                <a:solidFill>
                  <a:schemeClr val="bg1"/>
                </a:solidFill>
                <a:latin typeface="Consolas"/>
                <a:cs typeface="Calibri"/>
              </a:rPr>
              <a:t>data (x) - Not shown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GB">
                <a:solidFill>
                  <a:schemeClr val="bg1"/>
                </a:solidFill>
                <a:latin typeface="Consolas"/>
                <a:cs typeface="Calibri"/>
              </a:rPr>
              <a:t>predict (y) and </a:t>
            </a:r>
            <a:r>
              <a:rPr lang="en-GB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make a "copy" of hidden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GB">
                <a:solidFill>
                  <a:schemeClr val="bg1"/>
                </a:solidFill>
                <a:latin typeface="Consolas"/>
                <a:cs typeface="Calibri"/>
              </a:rPr>
              <a:t>Calculate loss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GB">
                <a:solidFill>
                  <a:schemeClr val="bg1"/>
                </a:solidFill>
                <a:latin typeface="Consolas"/>
                <a:cs typeface="Calibri"/>
              </a:rPr>
              <a:t>Backpropagation: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GB" b="1">
                <a:solidFill>
                  <a:schemeClr val="bg1"/>
                </a:solidFill>
                <a:latin typeface="Consolas"/>
                <a:cs typeface="Calibri"/>
              </a:rPr>
              <a:t>".backward()"</a:t>
            </a:r>
            <a:r>
              <a:rPr lang="en-GB">
                <a:solidFill>
                  <a:schemeClr val="bg1"/>
                </a:solidFill>
                <a:latin typeface="Consolas"/>
                <a:cs typeface="Calibri"/>
              </a:rPr>
              <a:t> - calculates our gradient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GB" b="1">
                <a:solidFill>
                  <a:schemeClr val="bg1"/>
                </a:solidFill>
                <a:latin typeface="Consolas"/>
                <a:cs typeface="Calibri"/>
              </a:rPr>
              <a:t>".step()" </a:t>
            </a:r>
            <a:r>
              <a:rPr lang="en-GB">
                <a:solidFill>
                  <a:schemeClr val="bg1"/>
                </a:solidFill>
                <a:latin typeface="Consolas"/>
                <a:cs typeface="Calibri"/>
              </a:rPr>
              <a:t>- updates all of them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>
              <a:solidFill>
                <a:schemeClr val="bg1"/>
              </a:solidFill>
              <a:latin typeface="Consolas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>
              <a:solidFill>
                <a:schemeClr val="bg1"/>
              </a:solidFill>
              <a:latin typeface="Consolas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>
              <a:solidFill>
                <a:schemeClr val="bg1"/>
              </a:solidFill>
              <a:latin typeface="Consolas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>
              <a:solidFill>
                <a:schemeClr val="bg1"/>
              </a:solidFill>
              <a:latin typeface="Consolas"/>
              <a:cs typeface="Calibri"/>
            </a:endParaRPr>
          </a:p>
          <a:p>
            <a:endParaRPr lang="en-GB">
              <a:solidFill>
                <a:schemeClr val="bg1"/>
              </a:solidFill>
              <a:latin typeface="Consolas"/>
              <a:cs typeface="Calibri"/>
            </a:endParaRPr>
          </a:p>
          <a:p>
            <a:endParaRPr lang="en-GB">
              <a:solidFill>
                <a:schemeClr val="bg1"/>
              </a:solidFill>
              <a:latin typeface="Consolas"/>
              <a:cs typeface="Calibri"/>
            </a:endParaRPr>
          </a:p>
          <a:p>
            <a:pPr marL="0" indent="0">
              <a:buNone/>
            </a:pPr>
            <a:endParaRPr lang="en-GB">
              <a:solidFill>
                <a:schemeClr val="bg1"/>
              </a:solidFill>
              <a:latin typeface="Consolas"/>
              <a:cs typeface="Calibri"/>
            </a:endParaRPr>
          </a:p>
          <a:p>
            <a:endParaRPr lang="en-GB">
              <a:solidFill>
                <a:schemeClr val="bg1"/>
              </a:solidFill>
              <a:latin typeface="Consolas"/>
              <a:cs typeface="Calibri"/>
            </a:endParaRPr>
          </a:p>
          <a:p>
            <a:endParaRPr lang="en-GB">
              <a:solidFill>
                <a:schemeClr val="bg1"/>
              </a:solidFill>
              <a:latin typeface="Consolas"/>
              <a:cs typeface="Calibri"/>
            </a:endParaRPr>
          </a:p>
          <a:p>
            <a:endParaRPr lang="en-GB">
              <a:solidFill>
                <a:schemeClr val="bg1"/>
              </a:solidFill>
              <a:latin typeface="Consolas"/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C5D0221-BCB2-AF58-EE61-4AF13452A0B2}"/>
              </a:ext>
            </a:extLst>
          </p:cNvPr>
          <p:cNvSpPr txBox="1">
            <a:spLocks/>
          </p:cNvSpPr>
          <p:nvPr/>
        </p:nvSpPr>
        <p:spPr>
          <a:xfrm>
            <a:off x="-2537511" y="456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>
                <a:solidFill>
                  <a:schemeClr val="bg1"/>
                </a:solidFill>
                <a:latin typeface="Consolas"/>
              </a:rPr>
              <a:t>&lt;Let’s Code/&gt;</a:t>
            </a:r>
          </a:p>
        </p:txBody>
      </p:sp>
    </p:spTree>
    <p:extLst>
      <p:ext uri="{BB962C8B-B14F-4D97-AF65-F5344CB8AC3E}">
        <p14:creationId xmlns:p14="http://schemas.microsoft.com/office/powerpoint/2010/main" val="9863447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BBB01F9-50F5-A339-2CC6-EED660CE3835}"/>
              </a:ext>
            </a:extLst>
          </p:cNvPr>
          <p:cNvSpPr txBox="1">
            <a:spLocks/>
          </p:cNvSpPr>
          <p:nvPr/>
        </p:nvSpPr>
        <p:spPr>
          <a:xfrm>
            <a:off x="313706" y="1865209"/>
            <a:ext cx="5824846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3500" b="1">
                <a:solidFill>
                  <a:schemeClr val="bg1"/>
                </a:solidFill>
                <a:latin typeface="Consolas"/>
                <a:cs typeface="Calibri"/>
              </a:rPr>
              <a:t>Testing</a:t>
            </a:r>
            <a:r>
              <a:rPr lang="en-GB">
                <a:solidFill>
                  <a:schemeClr val="bg1"/>
                </a:solidFill>
                <a:latin typeface="Consolas"/>
                <a:cs typeface="Calibri"/>
              </a:rPr>
              <a:t> the Model!</a:t>
            </a:r>
            <a:endParaRPr lang="en-US">
              <a:solidFill>
                <a:schemeClr val="bg1"/>
              </a:solidFill>
              <a:latin typeface="Consolas"/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>
              <a:solidFill>
                <a:schemeClr val="bg1"/>
              </a:solidFill>
              <a:latin typeface="Consolas"/>
              <a:cs typeface="Calibri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GB">
                <a:solidFill>
                  <a:schemeClr val="bg1"/>
                </a:solidFill>
                <a:latin typeface="Consolas"/>
                <a:cs typeface="Calibri"/>
              </a:rPr>
              <a:t>Get a chunk of our </a:t>
            </a:r>
            <a:r>
              <a:rPr lang="en-GB" b="1">
                <a:solidFill>
                  <a:schemeClr val="bg1"/>
                </a:solidFill>
                <a:latin typeface="Consolas"/>
                <a:cs typeface="Calibri"/>
              </a:rPr>
              <a:t>testing </a:t>
            </a:r>
            <a:r>
              <a:rPr lang="en-GB">
                <a:solidFill>
                  <a:schemeClr val="bg1"/>
                </a:solidFill>
                <a:latin typeface="Consolas"/>
                <a:cs typeface="Calibri"/>
              </a:rPr>
              <a:t>data (x) - Not shown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GB">
                <a:solidFill>
                  <a:schemeClr val="bg1"/>
                </a:solidFill>
                <a:latin typeface="Consolas"/>
                <a:cs typeface="Calibri"/>
              </a:rPr>
              <a:t>predict (y) and make a "copy" of hidden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GB">
                <a:solidFill>
                  <a:schemeClr val="bg1"/>
                </a:solidFill>
                <a:latin typeface="Consolas"/>
                <a:cs typeface="Calibri"/>
              </a:rPr>
              <a:t>Calculate loss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GB" strike="sngStrike">
                <a:solidFill>
                  <a:srgbClr val="FF0000"/>
                </a:solidFill>
                <a:latin typeface="Consolas"/>
                <a:cs typeface="Calibri"/>
              </a:rPr>
              <a:t>Backpropagation: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GB" b="1" strike="sngStrike">
                <a:solidFill>
                  <a:srgbClr val="FF0000"/>
                </a:solidFill>
                <a:latin typeface="Consolas"/>
                <a:cs typeface="Calibri"/>
              </a:rPr>
              <a:t>".backward()"</a:t>
            </a:r>
            <a:r>
              <a:rPr lang="en-GB" strike="sngStrike">
                <a:solidFill>
                  <a:srgbClr val="FF0000"/>
                </a:solidFill>
                <a:latin typeface="Consolas"/>
                <a:cs typeface="Calibri"/>
              </a:rPr>
              <a:t> - calculates our gradient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GB" b="1" strike="sngStrike">
                <a:solidFill>
                  <a:srgbClr val="FF0000"/>
                </a:solidFill>
                <a:latin typeface="Consolas"/>
                <a:cs typeface="Calibri"/>
              </a:rPr>
              <a:t>".step()" </a:t>
            </a:r>
            <a:r>
              <a:rPr lang="en-GB" strike="sngStrike">
                <a:solidFill>
                  <a:srgbClr val="FF0000"/>
                </a:solidFill>
                <a:latin typeface="Consolas"/>
                <a:cs typeface="Calibri"/>
              </a:rPr>
              <a:t>- updates all of them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>
              <a:cs typeface="Calibri"/>
            </a:endParaRPr>
          </a:p>
          <a:p>
            <a:endParaRPr lang="en-GB">
              <a:cs typeface="Calibri"/>
            </a:endParaRPr>
          </a:p>
          <a:p>
            <a:endParaRPr lang="en-GB">
              <a:cs typeface="Calibri"/>
            </a:endParaRPr>
          </a:p>
          <a:p>
            <a:pPr marL="0" indent="0">
              <a:buNone/>
            </a:pPr>
            <a:endParaRPr lang="en-GB">
              <a:cs typeface="Calibri"/>
            </a:endParaRPr>
          </a:p>
          <a:p>
            <a:endParaRPr lang="en-GB">
              <a:cs typeface="Calibri"/>
            </a:endParaRPr>
          </a:p>
          <a:p>
            <a:endParaRPr lang="en-GB">
              <a:cs typeface="Calibri"/>
            </a:endParaRPr>
          </a:p>
          <a:p>
            <a:endParaRPr lang="en-GB">
              <a:cs typeface="Calibri"/>
            </a:endParaRPr>
          </a:p>
        </p:txBody>
      </p:sp>
      <p:pic>
        <p:nvPicPr>
          <p:cNvPr id="7" name="Picture 8" descr="Text&#10;&#10;Description automatically generated">
            <a:extLst>
              <a:ext uri="{FF2B5EF4-FFF2-40B4-BE49-F238E27FC236}">
                <a16:creationId xmlns:a16="http://schemas.microsoft.com/office/drawing/2014/main" id="{2F4415D4-5678-9FBA-C79D-E9587B267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711" y="3270921"/>
            <a:ext cx="4455225" cy="111774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5380A8E-ECF0-9314-432B-643B9DBD0057}"/>
              </a:ext>
            </a:extLst>
          </p:cNvPr>
          <p:cNvSpPr txBox="1">
            <a:spLocks/>
          </p:cNvSpPr>
          <p:nvPr/>
        </p:nvSpPr>
        <p:spPr>
          <a:xfrm>
            <a:off x="-1870954" y="29054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>
                <a:solidFill>
                  <a:schemeClr val="bg1"/>
                </a:solidFill>
                <a:latin typeface="Consolas"/>
              </a:rPr>
              <a:t>&lt;Let’s Code/&gt;</a:t>
            </a:r>
          </a:p>
        </p:txBody>
      </p:sp>
    </p:spTree>
    <p:extLst>
      <p:ext uri="{BB962C8B-B14F-4D97-AF65-F5344CB8AC3E}">
        <p14:creationId xmlns:p14="http://schemas.microsoft.com/office/powerpoint/2010/main" val="7429088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D469E-D15B-37BD-A6BF-A73EE2B3A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349"/>
            <a:ext cx="10515600" cy="1022319"/>
          </a:xfrm>
        </p:spPr>
        <p:txBody>
          <a:bodyPr/>
          <a:lstStyle/>
          <a:p>
            <a:r>
              <a:rPr lang="en-GB">
                <a:cs typeface="Calibri Light"/>
              </a:rPr>
              <a:t>Could be better …</a:t>
            </a:r>
            <a:endParaRPr lang="en-GB"/>
          </a:p>
        </p:txBody>
      </p:sp>
      <p:pic>
        <p:nvPicPr>
          <p:cNvPr id="4" name="Picture 4" descr="Shape&#10;&#10;Description automatically generated">
            <a:extLst>
              <a:ext uri="{FF2B5EF4-FFF2-40B4-BE49-F238E27FC236}">
                <a16:creationId xmlns:a16="http://schemas.microsoft.com/office/drawing/2014/main" id="{4A89136F-12B4-2781-AC3F-2CCBAD45F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0866" y="1995389"/>
            <a:ext cx="2307771" cy="235403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C23C615-2DB8-F0BE-49ED-622765BB8F41}"/>
              </a:ext>
            </a:extLst>
          </p:cNvPr>
          <p:cNvSpPr>
            <a:spLocks noGrp="1"/>
          </p:cNvSpPr>
          <p:nvPr/>
        </p:nvSpPr>
        <p:spPr>
          <a:xfrm>
            <a:off x="8768363" y="4175890"/>
            <a:ext cx="24740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200" b="1">
                <a:cs typeface="Calibri Light"/>
              </a:rPr>
              <a:t>Suggestions?</a:t>
            </a:r>
          </a:p>
        </p:txBody>
      </p:sp>
      <p:pic>
        <p:nvPicPr>
          <p:cNvPr id="3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B7CE813D-5B84-DDE1-6177-96F063044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44" y="1658747"/>
            <a:ext cx="5400173" cy="4004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E99E64-22A4-8F60-318D-366B46F4AD64}"/>
              </a:ext>
            </a:extLst>
          </p:cNvPr>
          <p:cNvSpPr txBox="1"/>
          <p:nvPr/>
        </p:nvSpPr>
        <p:spPr>
          <a:xfrm>
            <a:off x="1842795" y="6020577"/>
            <a:ext cx="34639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cs typeface="Calibri"/>
              </a:rPr>
              <a:t>Test Loss: MSE = 259.9876</a:t>
            </a:r>
          </a:p>
        </p:txBody>
      </p:sp>
    </p:spTree>
    <p:extLst>
      <p:ext uri="{BB962C8B-B14F-4D97-AF65-F5344CB8AC3E}">
        <p14:creationId xmlns:p14="http://schemas.microsoft.com/office/powerpoint/2010/main" val="2561415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all, indoor, cup, coffee&#10;&#10;Description automatically generated">
            <a:extLst>
              <a:ext uri="{FF2B5EF4-FFF2-40B4-BE49-F238E27FC236}">
                <a16:creationId xmlns:a16="http://schemas.microsoft.com/office/drawing/2014/main" id="{ECAD474C-A1E7-82D9-7E76-C506125E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02" y="1307192"/>
            <a:ext cx="4736536" cy="5100897"/>
          </a:xfrm>
          <a:prstGeom prst="rect">
            <a:avLst/>
          </a:prstGeom>
        </p:spPr>
      </p:pic>
      <p:pic>
        <p:nvPicPr>
          <p:cNvPr id="2050" name="Picture 2" descr="Spaghetti Bolognese Recipe">
            <a:extLst>
              <a:ext uri="{FF2B5EF4-FFF2-40B4-BE49-F238E27FC236}">
                <a16:creationId xmlns:a16="http://schemas.microsoft.com/office/drawing/2014/main" id="{5CD32969-CA78-E57F-326E-C3FD56107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393" y="2152544"/>
            <a:ext cx="5461001" cy="307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75748B1-5A62-2628-2310-7D0DA42C5658}"/>
              </a:ext>
            </a:extLst>
          </p:cNvPr>
          <p:cNvSpPr txBox="1">
            <a:spLocks/>
          </p:cNvSpPr>
          <p:nvPr/>
        </p:nvSpPr>
        <p:spPr>
          <a:xfrm>
            <a:off x="1146692" y="190327"/>
            <a:ext cx="98986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/>
              <a:t>Saved money on your Bolognese!</a:t>
            </a:r>
          </a:p>
        </p:txBody>
      </p:sp>
      <p:pic>
        <p:nvPicPr>
          <p:cNvPr id="2054" name="Picture 6" descr="Italian Chef Agency - The Mama Mia Of Pasta! - Alliance Virtual Assistant">
            <a:extLst>
              <a:ext uri="{FF2B5EF4-FFF2-40B4-BE49-F238E27FC236}">
                <a16:creationId xmlns:a16="http://schemas.microsoft.com/office/drawing/2014/main" id="{868897B8-0727-24B9-632F-D57CC1F4B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92" b="99231" l="9607" r="89738">
                        <a14:foregroundMark x1="43777" y1="9846" x2="31223" y2="23615"/>
                        <a14:foregroundMark x1="31223" y1="23615" x2="34498" y2="8231"/>
                        <a14:foregroundMark x1="34498" y1="8231" x2="44978" y2="17615"/>
                        <a14:foregroundMark x1="44978" y1="12154" x2="26528" y2="22231"/>
                        <a14:foregroundMark x1="26528" y1="22231" x2="27729" y2="25154"/>
                        <a14:foregroundMark x1="37991" y1="8923" x2="40556" y2="1894"/>
                        <a14:foregroundMark x1="26050" y1="3180" x2="25764" y2="2923"/>
                        <a14:foregroundMark x1="37664" y1="13615" x2="29913" y2="6651"/>
                        <a14:foregroundMark x1="21231" y1="8087" x2="20415" y2="7231"/>
                        <a14:foregroundMark x1="29803" y1="17077" x2="23274" y2="10230"/>
                        <a14:foregroundMark x1="29039" y1="15615" x2="44432" y2="3692"/>
                        <a14:foregroundMark x1="44432" y1="3692" x2="47489" y2="11538"/>
                        <a14:foregroundMark x1="36354" y1="10385" x2="42686" y2="25154"/>
                        <a14:foregroundMark x1="42686" y1="25154" x2="35044" y2="48462"/>
                        <a14:foregroundMark x1="35044" y1="48462" x2="18777" y2="68462"/>
                        <a14:foregroundMark x1="18777" y1="68462" x2="56441" y2="81769"/>
                        <a14:foregroundMark x1="38428" y1="33231" x2="11790" y2="59615"/>
                        <a14:foregroundMark x1="11790" y1="59615" x2="37118" y2="94154"/>
                        <a14:foregroundMark x1="37118" y1="94154" x2="58406" y2="93538"/>
                        <a14:foregroundMark x1="58406" y1="93538" x2="74345" y2="52077"/>
                        <a14:foregroundMark x1="74345" y1="52077" x2="72598" y2="30923"/>
                        <a14:foregroundMark x1="72598" y1="30923" x2="74127" y2="26615"/>
                        <a14:foregroundMark x1="75764" y1="36692" x2="78603" y2="62154"/>
                        <a14:foregroundMark x1="78603" y1="62154" x2="76638" y2="64769"/>
                        <a14:foregroundMark x1="68341" y1="63615" x2="65066" y2="89692"/>
                        <a14:foregroundMark x1="65066" y1="89692" x2="36135" y2="99231"/>
                        <a14:foregroundMark x1="36135" y1="99231" x2="27402" y2="98000"/>
                        <a14:foregroundMark x1="65502" y1="82923" x2="68341" y2="98846"/>
                        <a14:foregroundMark x1="68341" y1="98846" x2="72926" y2="95923"/>
                        <a14:foregroundMark x1="63865" y1="52308" x2="57314" y2="35615"/>
                        <a14:foregroundMark x1="57314" y1="35615" x2="66703" y2="38154"/>
                        <a14:foregroundMark x1="67140" y1="39846" x2="59825" y2="34692"/>
                        <a14:foregroundMark x1="62227" y1="35000" x2="72052" y2="40154"/>
                        <a14:foregroundMark x1="76965" y1="52000" x2="72489" y2="57769"/>
                        <a14:foregroundMark x1="48253" y1="13000" x2="53086" y2="10915"/>
                        <a14:foregroundMark x1="51528" y1="9143" x2="49563" y2="10692"/>
                        <a14:foregroundMark x1="50591" y1="7988" x2="49127" y2="10385"/>
                        <a14:foregroundMark x1="53166" y1="11538" x2="53408" y2="11281"/>
                        <a14:foregroundMark x1="55074" y1="13198" x2="54803" y2="13615"/>
                        <a14:foregroundMark x1="54803" y1="13615" x2="55088" y2="13225"/>
                        <a14:backgroundMark x1="24127" y1="4615" x2="36354" y2="1462"/>
                        <a14:backgroundMark x1="40066" y1="846" x2="44978" y2="615"/>
                        <a14:backgroundMark x1="34389" y1="2615" x2="19978" y2="10385"/>
                        <a14:backgroundMark x1="27729" y1="4077" x2="29803" y2="5462"/>
                        <a14:backgroundMark x1="60044" y1="11615" x2="45087" y2="923"/>
                        <a14:backgroundMark x1="45087" y1="923" x2="45087" y2="923"/>
                        <a14:backgroundMark x1="50109" y1="2769" x2="52511" y2="7462"/>
                        <a14:backgroundMark x1="50983" y1="5154" x2="51419" y2="7923"/>
                        <a14:backgroundMark x1="51419" y1="6538" x2="56223" y2="12000"/>
                        <a14:backgroundMark x1="55568" y1="12615" x2="56441" y2="4538"/>
                        <a14:backgroundMark x1="56441" y1="2462" x2="54694" y2="3615"/>
                        <a14:backgroundMark x1="54694" y1="3769" x2="54694" y2="3769"/>
                        <a14:backgroundMark x1="56550" y1="4077" x2="57424" y2="4538"/>
                        <a14:backgroundMark x1="57860" y1="5462" x2="58515" y2="7154"/>
                        <a14:backgroundMark x1="58734" y1="7462" x2="58952" y2="6692"/>
                        <a14:backgroundMark x1="58952" y1="5615" x2="60044" y2="4692"/>
                        <a14:backgroundMark x1="60699" y1="4385" x2="58952" y2="10385"/>
                        <a14:backgroundMark x1="59170" y1="4385" x2="56441" y2="4538"/>
                        <a14:backgroundMark x1="57860" y1="4692" x2="59389" y2="5462"/>
                        <a14:backgroundMark x1="60044" y1="4692" x2="60699" y2="4692"/>
                        <a14:backgroundMark x1="61354" y1="4231" x2="60262" y2="5923"/>
                        <a14:backgroundMark x1="57424" y1="7154" x2="56769" y2="7615"/>
                        <a14:backgroundMark x1="56769" y1="7923" x2="56769" y2="7923"/>
                        <a14:backgroundMark x1="57205" y1="9308" x2="57205" y2="9923"/>
                        <a14:backgroundMark x1="57205" y1="9923" x2="57205" y2="9923"/>
                        <a14:backgroundMark x1="56769" y1="6692" x2="56987" y2="8231"/>
                        <a14:backgroundMark x1="56987" y1="10231" x2="54913" y2="1385"/>
                        <a14:backgroundMark x1="53603" y1="1538" x2="54694" y2="5615"/>
                        <a14:backgroundMark x1="54258" y1="3462" x2="56223" y2="6692"/>
                        <a14:backgroundMark x1="55131" y1="6077" x2="55349" y2="8077"/>
                        <a14:backgroundMark x1="55131" y1="7308" x2="58079" y2="12000"/>
                        <a14:backgroundMark x1="55349" y1="11923" x2="54913" y2="13231"/>
                        <a14:backgroundMark x1="54694" y1="12462" x2="54039" y2="11154"/>
                        <a14:backgroundMark x1="53384" y1="9923" x2="53384" y2="9923"/>
                        <a14:backgroundMark x1="52074" y1="8538" x2="52074" y2="7769"/>
                        <a14:backgroundMark x1="49891" y1="2000" x2="48581" y2="2154"/>
                        <a14:backgroundMark x1="48799" y1="2462" x2="52511" y2="4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168" y="3590715"/>
            <a:ext cx="2302226" cy="326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242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ADA23B30-E56C-3C80-B864-6C49BF58C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018" y="-25940"/>
            <a:ext cx="6853135" cy="6861242"/>
          </a:xfrm>
          <a:prstGeom prst="rect">
            <a:avLst/>
          </a:prstGeom>
        </p:spPr>
      </p:pic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17EDFC3E-470D-DE0F-C904-A981698CDBF1}"/>
              </a:ext>
            </a:extLst>
          </p:cNvPr>
          <p:cNvSpPr/>
          <p:nvPr/>
        </p:nvSpPr>
        <p:spPr>
          <a:xfrm>
            <a:off x="7604598" y="170234"/>
            <a:ext cx="4539574" cy="3258765"/>
          </a:xfrm>
          <a:prstGeom prst="wedgeEllipseCallou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0F0B86-E7AE-E443-C085-BFADDE8D6A58}"/>
              </a:ext>
            </a:extLst>
          </p:cNvPr>
          <p:cNvSpPr txBox="1"/>
          <p:nvPr/>
        </p:nvSpPr>
        <p:spPr>
          <a:xfrm>
            <a:off x="8096657" y="1498060"/>
            <a:ext cx="390241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800">
                <a:latin typeface="Calibri Light"/>
              </a:rPr>
              <a:t>Why so hard? </a:t>
            </a:r>
            <a:endParaRPr lang="en-GB" sz="4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91552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FF441D-2997-3CF2-A932-1A094D658900}"/>
              </a:ext>
            </a:extLst>
          </p:cNvPr>
          <p:cNvSpPr txBox="1"/>
          <p:nvPr/>
        </p:nvSpPr>
        <p:spPr>
          <a:xfrm>
            <a:off x="1188245" y="4670821"/>
            <a:ext cx="1050607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Github.com/</a:t>
            </a:r>
            <a:r>
              <a:rPr lang="en-US" sz="5400" err="1">
                <a:solidFill>
                  <a:schemeClr val="bg1"/>
                </a:solidFill>
              </a:rPr>
              <a:t>aisoc</a:t>
            </a:r>
            <a:r>
              <a:rPr lang="en-US" sz="5400">
                <a:solidFill>
                  <a:schemeClr val="bg1"/>
                </a:solidFill>
              </a:rPr>
              <a:t>/Workshops-22-23</a:t>
            </a:r>
            <a:endParaRPr lang="en-US" sz="54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3" name="Picture 3" descr="Icon&#10;&#10;Description automatically generated">
            <a:extLst>
              <a:ext uri="{FF2B5EF4-FFF2-40B4-BE49-F238E27FC236}">
                <a16:creationId xmlns:a16="http://schemas.microsoft.com/office/drawing/2014/main" id="{5048617C-5756-156D-8F44-745D62C23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791" y="1087040"/>
            <a:ext cx="2743200" cy="2743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8B96B4-ED0B-CACB-3973-F939A743B7BB}"/>
              </a:ext>
            </a:extLst>
          </p:cNvPr>
          <p:cNvSpPr txBox="1"/>
          <p:nvPr/>
        </p:nvSpPr>
        <p:spPr>
          <a:xfrm>
            <a:off x="979886" y="5778101"/>
            <a:ext cx="1050607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cs typeface="Calibri"/>
              </a:rPr>
              <a:t>Click on RNN folder</a:t>
            </a:r>
          </a:p>
        </p:txBody>
      </p:sp>
    </p:spTree>
    <p:extLst>
      <p:ext uri="{BB962C8B-B14F-4D97-AF65-F5344CB8AC3E}">
        <p14:creationId xmlns:p14="http://schemas.microsoft.com/office/powerpoint/2010/main" val="38990599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B26B57E-A2EC-F1B2-860B-C90E518238CD}"/>
              </a:ext>
            </a:extLst>
          </p:cNvPr>
          <p:cNvSpPr txBox="1">
            <a:spLocks/>
          </p:cNvSpPr>
          <p:nvPr/>
        </p:nvSpPr>
        <p:spPr>
          <a:xfrm>
            <a:off x="540572" y="5394324"/>
            <a:ext cx="111162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5400">
                <a:cs typeface="Calibri Light"/>
              </a:rPr>
              <a:t>LSTM: </a:t>
            </a:r>
            <a:r>
              <a:rPr lang="en-GB" sz="5400">
                <a:cs typeface="Calibri Light"/>
                <a:hlinkClick r:id="rId2"/>
              </a:rPr>
              <a:t>www.aisoc.uk/wp-content/uploads/2023/03/LSTM.pdf</a:t>
            </a:r>
            <a:r>
              <a:rPr lang="en-GB" sz="5400">
                <a:cs typeface="Calibri Light"/>
              </a:rPr>
              <a:t> </a:t>
            </a:r>
            <a:endParaRPr lang="en-US"/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9E0566AC-8552-D48C-0001-0746ACCAB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294" y="84535"/>
            <a:ext cx="5253317" cy="518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043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843C4-4F1C-726F-4F85-674EA933E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3525"/>
            <a:ext cx="10515600" cy="1325563"/>
          </a:xfrm>
        </p:spPr>
        <p:txBody>
          <a:bodyPr/>
          <a:lstStyle/>
          <a:p>
            <a:pPr algn="ctr"/>
            <a:r>
              <a:rPr lang="en-GB">
                <a:cs typeface="Calibri Light"/>
              </a:rPr>
              <a:t>HACK AI Next week!</a:t>
            </a:r>
            <a:endParaRPr lang="en-US"/>
          </a:p>
        </p:txBody>
      </p:sp>
      <p:pic>
        <p:nvPicPr>
          <p:cNvPr id="3" name="HackAI Announcement (1)">
            <a:hlinkClick r:id="" action="ppaction://media"/>
            <a:extLst>
              <a:ext uri="{FF2B5EF4-FFF2-40B4-BE49-F238E27FC236}">
                <a16:creationId xmlns:a16="http://schemas.microsoft.com/office/drawing/2014/main" id="{77F85C65-1192-FA01-40D9-A4992FC077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8" name="Picture 4" descr="😉 Winking Face Emoji | Wink Emoji">
            <a:extLst>
              <a:ext uri="{FF2B5EF4-FFF2-40B4-BE49-F238E27FC236}">
                <a16:creationId xmlns:a16="http://schemas.microsoft.com/office/drawing/2014/main" id="{6F85DE43-00A8-7EDD-0CCD-D4280A45A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153" y="5372865"/>
            <a:ext cx="1353273" cy="1353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4A0F4B-F1B7-70DA-340C-BEE929B7EE2D}"/>
              </a:ext>
            </a:extLst>
          </p:cNvPr>
          <p:cNvSpPr txBox="1"/>
          <p:nvPr/>
        </p:nvSpPr>
        <p:spPr>
          <a:xfrm>
            <a:off x="2276475" y="5726335"/>
            <a:ext cx="621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err="1">
                <a:solidFill>
                  <a:srgbClr val="00B0F0"/>
                </a:solidFill>
              </a:rPr>
              <a:t>Psss</a:t>
            </a:r>
            <a:r>
              <a:rPr lang="en-GB" sz="3600">
                <a:solidFill>
                  <a:srgbClr val="00B0F0"/>
                </a:solidFill>
              </a:rPr>
              <a:t> … LSTM might be useful!</a:t>
            </a:r>
          </a:p>
        </p:txBody>
      </p:sp>
    </p:spTree>
    <p:extLst>
      <p:ext uri="{BB962C8B-B14F-4D97-AF65-F5344CB8AC3E}">
        <p14:creationId xmlns:p14="http://schemas.microsoft.com/office/powerpoint/2010/main" val="56847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127D8-CB9F-0D46-63D9-2FB5EAA5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425E6-A83D-4162-1C5E-53DE0B29A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ea typeface="+mn-lt"/>
                <a:cs typeface="+mn-lt"/>
                <a:hlinkClick r:id="rId2"/>
              </a:rPr>
              <a:t>https://www.youtube.com/watch?v=AsNTP8Kwu80</a:t>
            </a:r>
            <a:endParaRPr lang="en-GB">
              <a:ea typeface="+mn-lt"/>
              <a:cs typeface="+mn-lt"/>
            </a:endParaRPr>
          </a:p>
          <a:p>
            <a:r>
              <a:rPr lang="en-GB">
                <a:ea typeface="+mn-lt"/>
                <a:cs typeface="+mn-lt"/>
                <a:hlinkClick r:id="rId3"/>
              </a:rPr>
              <a:t>https://www.energy-stats.uk/download-historical-pricing-data/</a:t>
            </a:r>
            <a:r>
              <a:rPr lang="en-GB">
                <a:ea typeface="+mn-lt"/>
                <a:cs typeface="+mn-lt"/>
              </a:rPr>
              <a:t> </a:t>
            </a:r>
          </a:p>
          <a:p>
            <a:r>
              <a:rPr lang="en-GB">
                <a:ea typeface="+mn-lt"/>
                <a:cs typeface="+mn-lt"/>
                <a:hlinkClick r:id="rId4"/>
              </a:rPr>
              <a:t>https://medium.com/dejunhuang/learning-day-27-implementing-rnn-in-pytorch-for-time-series-prediction-3ddb6190e83d</a:t>
            </a:r>
            <a:r>
              <a:rPr lang="en-GB">
                <a:ea typeface="+mn-lt"/>
                <a:cs typeface="+mn-lt"/>
              </a:rPr>
              <a:t> </a:t>
            </a:r>
          </a:p>
          <a:p>
            <a:pPr marL="0" indent="0">
              <a:buNone/>
            </a:pPr>
            <a:endParaRPr lang="en-GB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53145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2331E3DA-7EC2-A285-D5ED-FA5F144A9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46" y="2070311"/>
            <a:ext cx="5064729" cy="3214285"/>
          </a:xfrm>
          <a:prstGeom prst="rect">
            <a:avLst/>
          </a:prstGeom>
        </p:spPr>
      </p:pic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ED2A6AAA-4BEB-C4EA-B1A0-ECCA74DFE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505" y="3637580"/>
            <a:ext cx="3677431" cy="3217712"/>
          </a:xfrm>
          <a:prstGeom prst="rect">
            <a:avLst/>
          </a:prstGeom>
        </p:spPr>
      </p:pic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8E715708-6140-44A3-846E-2A95CEE7F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5416" y="30492"/>
            <a:ext cx="3497093" cy="340183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05A9437-8075-D5B9-AF12-AF4EDA0F4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210" y="300038"/>
            <a:ext cx="6348920" cy="1339850"/>
          </a:xfrm>
        </p:spPr>
        <p:txBody>
          <a:bodyPr/>
          <a:lstStyle/>
          <a:p>
            <a:r>
              <a:rPr lang="en-GB">
                <a:ea typeface="+mj-lt"/>
                <a:cs typeface="+mj-lt"/>
              </a:rPr>
              <a:t>Problem: </a:t>
            </a:r>
            <a:br>
              <a:rPr lang="en-GB">
                <a:ea typeface="+mj-lt"/>
                <a:cs typeface="+mj-lt"/>
              </a:rPr>
            </a:br>
            <a:r>
              <a:rPr lang="en-GB">
                <a:ea typeface="+mj-lt"/>
                <a:cs typeface="+mj-lt"/>
              </a:rPr>
              <a:t>Electricity vs Stocks 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00E251-2FC9-2F6C-DE51-2F5C4C1592A9}"/>
              </a:ext>
            </a:extLst>
          </p:cNvPr>
          <p:cNvSpPr txBox="1"/>
          <p:nvPr/>
        </p:nvSpPr>
        <p:spPr>
          <a:xfrm>
            <a:off x="9296400" y="3427379"/>
            <a:ext cx="14056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Calibri Light"/>
              </a:rPr>
              <a:t>Bitcoin (BTC)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DCEF65-E479-1858-0A57-D3111FEE9E0C}"/>
              </a:ext>
            </a:extLst>
          </p:cNvPr>
          <p:cNvSpPr txBox="1"/>
          <p:nvPr/>
        </p:nvSpPr>
        <p:spPr>
          <a:xfrm>
            <a:off x="1781783" y="538101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Calibri Light"/>
              </a:rPr>
              <a:t>Octopus Energy UK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AE88F-A7EA-D7CF-62A8-5A6904DE37A8}"/>
              </a:ext>
            </a:extLst>
          </p:cNvPr>
          <p:cNvSpPr txBox="1"/>
          <p:nvPr/>
        </p:nvSpPr>
        <p:spPr>
          <a:xfrm>
            <a:off x="6621293" y="1571017"/>
            <a:ext cx="14056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Calibri Light"/>
              </a:rPr>
              <a:t>Yesterday: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5A11B3-4DF0-CBFC-3741-2B14B21A3838}"/>
              </a:ext>
            </a:extLst>
          </p:cNvPr>
          <p:cNvSpPr txBox="1"/>
          <p:nvPr/>
        </p:nvSpPr>
        <p:spPr>
          <a:xfrm>
            <a:off x="6856378" y="5291846"/>
            <a:ext cx="14056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Calibri Light"/>
              </a:rPr>
              <a:t>Today: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017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8E4DA606-E19B-2F9E-FD78-5E623E593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71" y="1817"/>
            <a:ext cx="10254342" cy="685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87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C2857-1F35-E228-1835-0089F9A22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210" y="300038"/>
            <a:ext cx="10515600" cy="1339850"/>
          </a:xfrm>
        </p:spPr>
        <p:txBody>
          <a:bodyPr/>
          <a:lstStyle/>
          <a:p>
            <a:r>
              <a:rPr lang="en-GB">
                <a:ea typeface="+mj-lt"/>
                <a:cs typeface="+mj-lt"/>
              </a:rPr>
              <a:t>Save money by forecasting!</a:t>
            </a:r>
            <a:endParaRPr lang="en-US"/>
          </a:p>
        </p:txBody>
      </p:sp>
      <p:pic>
        <p:nvPicPr>
          <p:cNvPr id="6" name="Picture 6" descr="A picture containing indoor, wall, sink&#10;&#10;Description automatically generated">
            <a:extLst>
              <a:ext uri="{FF2B5EF4-FFF2-40B4-BE49-F238E27FC236}">
                <a16:creationId xmlns:a16="http://schemas.microsoft.com/office/drawing/2014/main" id="{1DD34511-2BD8-04E9-3C87-2B262723C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74" y="2191309"/>
            <a:ext cx="6540327" cy="3678102"/>
          </a:xfrm>
          <a:prstGeom prst="rect">
            <a:avLst/>
          </a:prstGeom>
        </p:spPr>
      </p:pic>
      <p:pic>
        <p:nvPicPr>
          <p:cNvPr id="3" name="Picture 3" descr="A picture containing wall, indoor, cup, coffee&#10;&#10;Description automatically generated">
            <a:extLst>
              <a:ext uri="{FF2B5EF4-FFF2-40B4-BE49-F238E27FC236}">
                <a16:creationId xmlns:a16="http://schemas.microsoft.com/office/drawing/2014/main" id="{998D119A-E352-3841-9ACE-94493989F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669" y="1231543"/>
            <a:ext cx="4618121" cy="4973373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8724CF9-8316-494C-5E8B-6542CD3C56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206" t="21160" r="19419" b="20854"/>
          <a:stretch/>
        </p:blipFill>
        <p:spPr>
          <a:xfrm>
            <a:off x="6096000" y="2278080"/>
            <a:ext cx="1995472" cy="194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822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F401C-15DB-48F6-B84D-89917B63C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Timeseries Data</a:t>
            </a:r>
            <a:endParaRPr lang="en-GB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11739-7DAD-4E3F-8058-BD127C893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20232"/>
            <a:ext cx="10515600" cy="16228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Octopus Energy provides a </a:t>
            </a:r>
            <a:r>
              <a:rPr lang="en-GB">
                <a:hlinkClick r:id="rId2"/>
              </a:rPr>
              <a:t>Historical Time-Series Dataset</a:t>
            </a:r>
            <a:endParaRPr lang="en-GB"/>
          </a:p>
          <a:p>
            <a:pPr lvl="1"/>
            <a:r>
              <a:rPr lang="en-GB"/>
              <a:t>Measurements every 30 mins</a:t>
            </a:r>
          </a:p>
          <a:p>
            <a:pPr lvl="1"/>
            <a:r>
              <a:rPr lang="en-GB"/>
              <a:t>From February 2018 until Today!</a:t>
            </a:r>
          </a:p>
          <a:p>
            <a:pPr marL="457200" lvl="1" indent="0">
              <a:buNone/>
            </a:pPr>
            <a:endParaRPr lang="en-GB"/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13B6A8F-F956-6452-2892-3EBF8E6E5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585" y="1405395"/>
            <a:ext cx="9736393" cy="322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82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74E5F-E32F-4405-A001-82F0CC9EC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cs typeface="Calibri"/>
              </a:rPr>
              <a:t>Temporal data = </a:t>
            </a:r>
            <a:r>
              <a:rPr lang="en-GB">
                <a:solidFill>
                  <a:srgbClr val="232629"/>
                </a:solidFill>
                <a:ea typeface="+mn-lt"/>
                <a:cs typeface="+mn-lt"/>
              </a:rPr>
              <a:t>timestamped at </a:t>
            </a:r>
            <a:r>
              <a:rPr lang="en-GB" b="1">
                <a:solidFill>
                  <a:srgbClr val="232629"/>
                </a:solidFill>
                <a:ea typeface="+mn-lt"/>
                <a:cs typeface="+mn-lt"/>
              </a:rPr>
              <a:t>regular or irregular</a:t>
            </a:r>
            <a:r>
              <a:rPr lang="en-GB">
                <a:solidFill>
                  <a:srgbClr val="232629"/>
                </a:solidFill>
                <a:ea typeface="+mn-lt"/>
                <a:cs typeface="+mn-lt"/>
              </a:rPr>
              <a:t> time intervals</a:t>
            </a:r>
            <a:endParaRPr lang="en-US">
              <a:ea typeface="+mn-lt"/>
              <a:cs typeface="+mn-lt"/>
            </a:endParaRPr>
          </a:p>
          <a:p>
            <a:r>
              <a:rPr lang="en-GB">
                <a:solidFill>
                  <a:srgbClr val="232629"/>
                </a:solidFill>
                <a:ea typeface="+mn-lt"/>
                <a:cs typeface="+mn-lt"/>
              </a:rPr>
              <a:t>Time-Series = ordered real-value measurements at </a:t>
            </a:r>
            <a:r>
              <a:rPr lang="en-GB" b="1">
                <a:solidFill>
                  <a:srgbClr val="232629"/>
                </a:solidFill>
                <a:ea typeface="+mn-lt"/>
                <a:cs typeface="+mn-lt"/>
              </a:rPr>
              <a:t>regular</a:t>
            </a:r>
            <a:r>
              <a:rPr lang="en-GB">
                <a:solidFill>
                  <a:srgbClr val="232629"/>
                </a:solidFill>
                <a:ea typeface="+mn-lt"/>
                <a:cs typeface="+mn-lt"/>
              </a:rPr>
              <a:t> time intervals</a:t>
            </a:r>
            <a:endParaRPr lang="en-GB">
              <a:ea typeface="+mn-lt"/>
              <a:cs typeface="+mn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1312F7-00F6-0B9F-A26D-0476C8432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>
                <a:ea typeface="+mj-lt"/>
                <a:cs typeface="+mj-lt"/>
              </a:rPr>
              <a:t>Timeseries Data</a:t>
            </a:r>
          </a:p>
        </p:txBody>
      </p:sp>
    </p:spTree>
    <p:extLst>
      <p:ext uri="{BB962C8B-B14F-4D97-AF65-F5344CB8AC3E}">
        <p14:creationId xmlns:p14="http://schemas.microsoft.com/office/powerpoint/2010/main" val="2096505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b049201-17a3-4711-b9db-36f87b3633aa" xsi:nil="true"/>
    <lcf76f155ced4ddcb4097134ff3c332f xmlns="a58779b2-6e96-4303-86a5-b4932c384b6f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2960F52493204CB9488410A28C071F" ma:contentTypeVersion="9" ma:contentTypeDescription="Create a new document." ma:contentTypeScope="" ma:versionID="43a7b0d8cff384f0f16bc710ddf18cde">
  <xsd:schema xmlns:xsd="http://www.w3.org/2001/XMLSchema" xmlns:xs="http://www.w3.org/2001/XMLSchema" xmlns:p="http://schemas.microsoft.com/office/2006/metadata/properties" xmlns:ns2="a58779b2-6e96-4303-86a5-b4932c384b6f" xmlns:ns3="db049201-17a3-4711-b9db-36f87b3633aa" targetNamespace="http://schemas.microsoft.com/office/2006/metadata/properties" ma:root="true" ma:fieldsID="47a9d22023c6a0a92258283cddf99df0" ns2:_="" ns3:_="">
    <xsd:import namespace="a58779b2-6e96-4303-86a5-b4932c384b6f"/>
    <xsd:import namespace="db049201-17a3-4711-b9db-36f87b3633a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8779b2-6e96-4303-86a5-b4932c384b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cbf2f534-9c3d-494b-83fb-768e807180c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049201-17a3-4711-b9db-36f87b3633aa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7d49d13a-e822-4830-a33f-42f24002a24d}" ma:internalName="TaxCatchAll" ma:showField="CatchAllData" ma:web="db049201-17a3-4711-b9db-36f87b3633a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E529042-DD80-43B2-9532-B67946C73B2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22A1EF-CD3D-467E-8CEA-EF94A5536337}">
  <ds:schemaRefs>
    <ds:schemaRef ds:uri="a58779b2-6e96-4303-86a5-b4932c384b6f"/>
    <ds:schemaRef ds:uri="db049201-17a3-4711-b9db-36f87b3633a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A64DE5E-426F-43A9-ACB9-EADDD6445599}">
  <ds:schemaRefs>
    <ds:schemaRef ds:uri="a58779b2-6e96-4303-86a5-b4932c384b6f"/>
    <ds:schemaRef ds:uri="db049201-17a3-4711-b9db-36f87b3633a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959</Words>
  <Application>Microsoft Office PowerPoint</Application>
  <PresentationFormat>Widescreen</PresentationFormat>
  <Paragraphs>246</Paragraphs>
  <Slides>43</Slides>
  <Notes>2</Notes>
  <HiddenSlides>1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Apple Color Emoji</vt:lpstr>
      <vt:lpstr>Arial</vt:lpstr>
      <vt:lpstr>Calibri</vt:lpstr>
      <vt:lpstr>Calibri Light</vt:lpstr>
      <vt:lpstr>Consolas</vt:lpstr>
      <vt:lpstr>Courier New</vt:lpstr>
      <vt:lpstr>Wingdings</vt:lpstr>
      <vt:lpstr>office theme</vt:lpstr>
      <vt:lpstr>Becoming Rich</vt:lpstr>
      <vt:lpstr>PowerPoint Presentation</vt:lpstr>
      <vt:lpstr>PowerPoint Presentation</vt:lpstr>
      <vt:lpstr>PowerPoint Presentation</vt:lpstr>
      <vt:lpstr>Problem:  Electricity vs Stocks </vt:lpstr>
      <vt:lpstr>PowerPoint Presentation</vt:lpstr>
      <vt:lpstr>Save money by forecasting!</vt:lpstr>
      <vt:lpstr>Timeseries Data</vt:lpstr>
      <vt:lpstr>Timeseries Data</vt:lpstr>
      <vt:lpstr>Timeseries Data Issues</vt:lpstr>
      <vt:lpstr>Pre-processing: Interpolation</vt:lpstr>
      <vt:lpstr>Pre-processing: Sliding Window</vt:lpstr>
      <vt:lpstr>Recurrent Neural Networks (Elman Networks)</vt:lpstr>
      <vt:lpstr>PowerPoint Presentation</vt:lpstr>
      <vt:lpstr>Recurrent Neural Networks (RNN)</vt:lpstr>
      <vt:lpstr>Flexibility</vt:lpstr>
      <vt:lpstr>Same as Before</vt:lpstr>
      <vt:lpstr>Example</vt:lpstr>
      <vt:lpstr>Vanishing Gradient Problem</vt:lpstr>
      <vt:lpstr>PowerPoint Presentation</vt:lpstr>
      <vt:lpstr>&lt;Coding/&gt;</vt:lpstr>
      <vt:lpstr>PowerPoint Presentation</vt:lpstr>
      <vt:lpstr>&lt;Let’s Code/&gt;</vt:lpstr>
      <vt:lpstr>PowerPoint Presentation</vt:lpstr>
      <vt:lpstr>&lt;Let’s Code/&gt;</vt:lpstr>
      <vt:lpstr>PowerPoint Presentation</vt:lpstr>
      <vt:lpstr>Input and Output Size</vt:lpstr>
      <vt:lpstr>Input Size = 1</vt:lpstr>
      <vt:lpstr>Input Size = 2</vt:lpstr>
      <vt:lpstr>Input Size = 5+</vt:lpstr>
      <vt:lpstr>Output Size = 2</vt:lpstr>
      <vt:lpstr>Hidden Size = 3</vt:lpstr>
      <vt:lpstr>Number of Layers  = 3</vt:lpstr>
      <vt:lpstr>PowerPoint Presentation</vt:lpstr>
      <vt:lpstr>PowerPoint Presentation</vt:lpstr>
      <vt:lpstr>PowerPoint Presentation</vt:lpstr>
      <vt:lpstr>PowerPoint Presentation</vt:lpstr>
      <vt:lpstr>Could be better …</vt:lpstr>
      <vt:lpstr>PowerPoint Presentation</vt:lpstr>
      <vt:lpstr>PowerPoint Presentation</vt:lpstr>
      <vt:lpstr>PowerPoint Presentation</vt:lpstr>
      <vt:lpstr>HACK AI Next week!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Jakub Dylag</cp:lastModifiedBy>
  <cp:revision>2</cp:revision>
  <dcterms:created xsi:type="dcterms:W3CDTF">2022-12-22T18:31:43Z</dcterms:created>
  <dcterms:modified xsi:type="dcterms:W3CDTF">2023-04-22T17:25:01Z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0x010100602960F52493204CB9488410A28C071F</vt:lpwstr>
  </property>
  <property fmtid="{D5CDD505-2E9C-101B-9397-08002B2CF9AE}" pid="3" name="MediaServiceImageTags">
    <vt:lpwstr/>
  </property>
  <property fmtid="{D5CDD505-2E9C-101B-9397-08002B2CF9AE}" pid="4" name="xd_ProgID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xd_Signature">
    <vt:bool>false</vt:bool>
  </property>
</Properties>
</file>